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Lst>
  <p:sldSz cy="38404800" cx="512064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7" roundtripDataSignature="AMtx7mi+eND1Y/0mwT4f9Nx8p1CMqKl/YA=="/>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2" name="Nicole Sanchez Flores"/>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commentAuthors" Target="commentAuthors.xml"/><Relationship Id="rId4" Type="http://schemas.openxmlformats.org/officeDocument/2006/relationships/slideMaster" Target="slideMasters/slideMaster1.xml"/><Relationship Id="rId5" Type="http://schemas.openxmlformats.org/officeDocument/2006/relationships/notesMaster" Target="notesMasters/notesMaster1.xml"/><Relationship Id="rId6" Type="http://schemas.openxmlformats.org/officeDocument/2006/relationships/slide" Target="slides/slide1.xml"/><Relationship Id="rId7" Type="http://customschemas.google.com/relationships/presentationmetadata" Target="metadata"/></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5-04-29T18:35:43.794">
    <p:pos x="12491" y="15386"/>
    <p:text>From the plot and from what is shown above, we can see that streams is by far the most important variable, since it has a MeanDecreaseGini of 95.Then we have lyric_sentiment being the next most important variable, since it has a MeanDecreaseGini of around 82%. Danceability and the number of weeks that the song is on the chart are the next most important variables with about 77 MeanDecreaseGini then. Then tiktok virality is next with about 76% MeanDecreaseGini.</p:text>
    <p:extLst>
      <p:ext uri="{C676402C-5697-4E1C-873F-D02D1690AC5C}">
        <p15:threadingInfo timeZoneBias="0"/>
      </p:ext>
      <p:ext uri="http://customooxmlschemas.google.com/">
        <go:slidesCustomData xmlns:go="http://customooxmlschemas.google.com/" commentPostId="AAABiRWsrL0"/>
      </p:ext>
    </p:extLst>
  </p:cm>
  <p:cm authorId="0" idx="2" dt="2025-04-29T17:47:30.028">
    <p:pos x="13097" y="2093"/>
    <p:text>added more space for log regression and other stuff</p:text>
    <p:extLst>
      <p:ext uri="{C676402C-5697-4E1C-873F-D02D1690AC5C}">
        <p15:threadingInfo timeZoneBias="0"/>
      </p:ext>
      <p:ext uri="http://customooxmlschemas.google.com/">
        <go:slidesCustomData xmlns:go="http://customooxmlschemas.google.com/" commentPostId="AAABiRWaqlY"/>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 name="Google Shape;4;n"/>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rgbClr val="000000"/>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rgbClr val="000000"/>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rgbClr val="000000"/>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rgbClr val="000000"/>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rgbClr val="000000"/>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rgbClr val="000000"/>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rgbClr val="000000"/>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rgbClr val="000000"/>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rgbClr val="000000"/>
                </a:solidFill>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 name="Shape 45"/>
        <p:cNvGrpSpPr/>
        <p:nvPr/>
      </p:nvGrpSpPr>
      <p:grpSpPr>
        <a:xfrm>
          <a:off x="0" y="0"/>
          <a:ext cx="0" cy="0"/>
          <a:chOff x="0" y="0"/>
          <a:chExt cx="0" cy="0"/>
        </a:xfrm>
      </p:grpSpPr>
      <p:sp>
        <p:nvSpPr>
          <p:cNvPr id="46" name="Google Shape;46;p1:notes"/>
          <p:cNvSpPr txBox="1"/>
          <p:nvPr>
            <p:ph idx="1" type="body"/>
          </p:nvPr>
        </p:nvSpPr>
        <p:spPr>
          <a:xfrm>
            <a:off x="914400" y="4343400"/>
            <a:ext cx="50292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br>
              <a:rPr lang="en-US"/>
            </a:br>
            <a:r>
              <a:rPr lang="en-US"/>
              <a:t>Final Paper link: https://docs.google.com/document/d/1TeeVeZaZDxoAqFpllghTjwlnASDiOg_DXKcfMlhxrOQ/edit?tab=t.0</a:t>
            </a:r>
            <a:endParaRPr/>
          </a:p>
        </p:txBody>
      </p:sp>
      <p:sp>
        <p:nvSpPr>
          <p:cNvPr id="47" name="Google Shape;47;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tx">
  <p:cSld name="TITLE_AND_BODY">
    <p:spTree>
      <p:nvGrpSpPr>
        <p:cNvPr id="9" name="Shape 9"/>
        <p:cNvGrpSpPr/>
        <p:nvPr/>
      </p:nvGrpSpPr>
      <p:grpSpPr>
        <a:xfrm>
          <a:off x="0" y="0"/>
          <a:ext cx="0" cy="0"/>
          <a:chOff x="0" y="0"/>
          <a:chExt cx="0" cy="0"/>
        </a:xfrm>
      </p:grpSpPr>
      <p:sp>
        <p:nvSpPr>
          <p:cNvPr id="10" name="Google Shape;10;p5"/>
          <p:cNvSpPr txBox="1"/>
          <p:nvPr>
            <p:ph idx="12" type="sldNum"/>
          </p:nvPr>
        </p:nvSpPr>
        <p:spPr>
          <a:xfrm>
            <a:off x="47324156" y="36442573"/>
            <a:ext cx="361800" cy="400200"/>
          </a:xfrm>
          <a:prstGeom prst="rect">
            <a:avLst/>
          </a:prstGeom>
          <a:noFill/>
          <a:ln>
            <a:noFill/>
          </a:ln>
        </p:spPr>
        <p:txBody>
          <a:bodyPr anchorCtr="0" anchor="ctr" bIns="53325" lIns="53325" spcFirstLastPara="1" rIns="53325" wrap="square" tIns="53325">
            <a:spAutoFit/>
          </a:bodyPr>
          <a:lstStyle>
            <a:lvl1pPr indent="0" lvl="0" marL="0" marR="0" algn="r">
              <a:lnSpc>
                <a:spcPct val="100000"/>
              </a:lnSpc>
              <a:spcBef>
                <a:spcPts val="0"/>
              </a:spcBef>
              <a:spcAft>
                <a:spcPts val="0"/>
              </a:spcAft>
              <a:buClr>
                <a:srgbClr val="888888"/>
              </a:buClr>
              <a:buSzPts val="1900"/>
              <a:buFont typeface="Calibri"/>
              <a:buNone/>
              <a:defRPr b="0" i="0" sz="1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1900"/>
              <a:buFont typeface="Calibri"/>
              <a:buNone/>
              <a:defRPr b="0" i="0" sz="1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1900"/>
              <a:buFont typeface="Calibri"/>
              <a:buNone/>
              <a:defRPr b="0" i="0" sz="1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1900"/>
              <a:buFont typeface="Calibri"/>
              <a:buNone/>
              <a:defRPr b="0" i="0" sz="1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1900"/>
              <a:buFont typeface="Calibri"/>
              <a:buNone/>
              <a:defRPr b="0" i="0" sz="1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1900"/>
              <a:buFont typeface="Calibri"/>
              <a:buNone/>
              <a:defRPr b="0" i="0" sz="1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1900"/>
              <a:buFont typeface="Calibri"/>
              <a:buNone/>
              <a:defRPr b="0" i="0" sz="1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1900"/>
              <a:buFont typeface="Calibri"/>
              <a:buNone/>
              <a:defRPr b="0" i="0" sz="1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1900"/>
              <a:buFont typeface="Calibri"/>
              <a:buNone/>
              <a:defRPr b="0" i="0" sz="1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6"/>
          <p:cNvSpPr txBox="1"/>
          <p:nvPr>
            <p:ph type="title"/>
          </p:nvPr>
        </p:nvSpPr>
        <p:spPr>
          <a:xfrm>
            <a:off x="3840480" y="6285232"/>
            <a:ext cx="43525500" cy="13370700"/>
          </a:xfrm>
          <a:prstGeom prst="rect">
            <a:avLst/>
          </a:prstGeom>
          <a:noFill/>
          <a:ln>
            <a:noFill/>
          </a:ln>
        </p:spPr>
        <p:txBody>
          <a:bodyPr anchorCtr="0" anchor="b" bIns="53325" lIns="53325" spcFirstLastPara="1" rIns="53325" wrap="square" tIns="53325">
            <a:normAutofit/>
          </a:bodyPr>
          <a:lstStyle>
            <a:lvl1pPr lvl="0" algn="ctr">
              <a:lnSpc>
                <a:spcPct val="90000"/>
              </a:lnSpc>
              <a:spcBef>
                <a:spcPts val="0"/>
              </a:spcBef>
              <a:spcAft>
                <a:spcPts val="0"/>
              </a:spcAft>
              <a:buClr>
                <a:srgbClr val="000000"/>
              </a:buClr>
              <a:buSzPts val="9300"/>
              <a:buFont typeface="Calibri"/>
              <a:buNone/>
              <a:defRPr sz="9300"/>
            </a:lvl1pPr>
            <a:lvl2pPr lvl="1" algn="l">
              <a:lnSpc>
                <a:spcPct val="90000"/>
              </a:lnSpc>
              <a:spcBef>
                <a:spcPts val="0"/>
              </a:spcBef>
              <a:spcAft>
                <a:spcPts val="0"/>
              </a:spcAft>
              <a:buClr>
                <a:srgbClr val="000000"/>
              </a:buClr>
              <a:buSzPts val="2100"/>
              <a:buNone/>
              <a:defRPr/>
            </a:lvl2pPr>
            <a:lvl3pPr lvl="2" algn="l">
              <a:lnSpc>
                <a:spcPct val="90000"/>
              </a:lnSpc>
              <a:spcBef>
                <a:spcPts val="0"/>
              </a:spcBef>
              <a:spcAft>
                <a:spcPts val="0"/>
              </a:spcAft>
              <a:buClr>
                <a:srgbClr val="000000"/>
              </a:buClr>
              <a:buSzPts val="2100"/>
              <a:buNone/>
              <a:defRPr/>
            </a:lvl3pPr>
            <a:lvl4pPr lvl="3" algn="l">
              <a:lnSpc>
                <a:spcPct val="90000"/>
              </a:lnSpc>
              <a:spcBef>
                <a:spcPts val="0"/>
              </a:spcBef>
              <a:spcAft>
                <a:spcPts val="0"/>
              </a:spcAft>
              <a:buClr>
                <a:srgbClr val="000000"/>
              </a:buClr>
              <a:buSzPts val="2100"/>
              <a:buNone/>
              <a:defRPr/>
            </a:lvl4pPr>
            <a:lvl5pPr lvl="4" algn="l">
              <a:lnSpc>
                <a:spcPct val="90000"/>
              </a:lnSpc>
              <a:spcBef>
                <a:spcPts val="0"/>
              </a:spcBef>
              <a:spcAft>
                <a:spcPts val="0"/>
              </a:spcAft>
              <a:buClr>
                <a:srgbClr val="000000"/>
              </a:buClr>
              <a:buSzPts val="2100"/>
              <a:buNone/>
              <a:defRPr/>
            </a:lvl5pPr>
            <a:lvl6pPr lvl="5" algn="l">
              <a:lnSpc>
                <a:spcPct val="90000"/>
              </a:lnSpc>
              <a:spcBef>
                <a:spcPts val="0"/>
              </a:spcBef>
              <a:spcAft>
                <a:spcPts val="0"/>
              </a:spcAft>
              <a:buClr>
                <a:srgbClr val="000000"/>
              </a:buClr>
              <a:buSzPts val="2100"/>
              <a:buNone/>
              <a:defRPr/>
            </a:lvl6pPr>
            <a:lvl7pPr lvl="6" algn="l">
              <a:lnSpc>
                <a:spcPct val="90000"/>
              </a:lnSpc>
              <a:spcBef>
                <a:spcPts val="0"/>
              </a:spcBef>
              <a:spcAft>
                <a:spcPts val="0"/>
              </a:spcAft>
              <a:buClr>
                <a:srgbClr val="000000"/>
              </a:buClr>
              <a:buSzPts val="2100"/>
              <a:buNone/>
              <a:defRPr/>
            </a:lvl7pPr>
            <a:lvl8pPr lvl="7" algn="l">
              <a:lnSpc>
                <a:spcPct val="90000"/>
              </a:lnSpc>
              <a:spcBef>
                <a:spcPts val="0"/>
              </a:spcBef>
              <a:spcAft>
                <a:spcPts val="0"/>
              </a:spcAft>
              <a:buClr>
                <a:srgbClr val="000000"/>
              </a:buClr>
              <a:buSzPts val="2100"/>
              <a:buNone/>
              <a:defRPr/>
            </a:lvl8pPr>
            <a:lvl9pPr lvl="8" algn="l">
              <a:lnSpc>
                <a:spcPct val="90000"/>
              </a:lnSpc>
              <a:spcBef>
                <a:spcPts val="0"/>
              </a:spcBef>
              <a:spcAft>
                <a:spcPts val="0"/>
              </a:spcAft>
              <a:buClr>
                <a:srgbClr val="000000"/>
              </a:buClr>
              <a:buSzPts val="2100"/>
              <a:buNone/>
              <a:defRPr/>
            </a:lvl9pPr>
          </a:lstStyle>
          <a:p/>
        </p:txBody>
      </p:sp>
      <p:sp>
        <p:nvSpPr>
          <p:cNvPr id="13" name="Google Shape;13;p6"/>
          <p:cNvSpPr txBox="1"/>
          <p:nvPr>
            <p:ph idx="1" type="body"/>
          </p:nvPr>
        </p:nvSpPr>
        <p:spPr>
          <a:xfrm>
            <a:off x="6400800" y="20171411"/>
            <a:ext cx="38404800" cy="9272400"/>
          </a:xfrm>
          <a:prstGeom prst="rect">
            <a:avLst/>
          </a:prstGeom>
          <a:noFill/>
          <a:ln>
            <a:noFill/>
          </a:ln>
        </p:spPr>
        <p:txBody>
          <a:bodyPr anchorCtr="0" anchor="t" bIns="53325" lIns="53325" spcFirstLastPara="1" rIns="53325" wrap="square" tIns="53325">
            <a:normAutofit/>
          </a:bodyPr>
          <a:lstStyle>
            <a:lvl1pPr indent="-228600" lvl="0" marL="457200" algn="ctr">
              <a:lnSpc>
                <a:spcPct val="90000"/>
              </a:lnSpc>
              <a:spcBef>
                <a:spcPts val="1200"/>
              </a:spcBef>
              <a:spcAft>
                <a:spcPts val="0"/>
              </a:spcAft>
              <a:buClr>
                <a:srgbClr val="000000"/>
              </a:buClr>
              <a:buSzPts val="3700"/>
              <a:buFont typeface="Calibri"/>
              <a:buNone/>
              <a:defRPr sz="3700"/>
            </a:lvl1pPr>
            <a:lvl2pPr indent="-228600" lvl="1" marL="914400" algn="ctr">
              <a:lnSpc>
                <a:spcPct val="90000"/>
              </a:lnSpc>
              <a:spcBef>
                <a:spcPts val="1200"/>
              </a:spcBef>
              <a:spcAft>
                <a:spcPts val="0"/>
              </a:spcAft>
              <a:buClr>
                <a:srgbClr val="000000"/>
              </a:buClr>
              <a:buSzPts val="3700"/>
              <a:buFont typeface="Calibri"/>
              <a:buNone/>
              <a:defRPr sz="3700"/>
            </a:lvl2pPr>
            <a:lvl3pPr indent="-228600" lvl="2" marL="1371600" algn="ctr">
              <a:lnSpc>
                <a:spcPct val="90000"/>
              </a:lnSpc>
              <a:spcBef>
                <a:spcPts val="1200"/>
              </a:spcBef>
              <a:spcAft>
                <a:spcPts val="0"/>
              </a:spcAft>
              <a:buClr>
                <a:srgbClr val="000000"/>
              </a:buClr>
              <a:buSzPts val="3700"/>
              <a:buFont typeface="Calibri"/>
              <a:buNone/>
              <a:defRPr sz="3700"/>
            </a:lvl3pPr>
            <a:lvl4pPr indent="-228600" lvl="3" marL="1828800" algn="ctr">
              <a:lnSpc>
                <a:spcPct val="90000"/>
              </a:lnSpc>
              <a:spcBef>
                <a:spcPts val="1200"/>
              </a:spcBef>
              <a:spcAft>
                <a:spcPts val="0"/>
              </a:spcAft>
              <a:buClr>
                <a:srgbClr val="000000"/>
              </a:buClr>
              <a:buSzPts val="3700"/>
              <a:buFont typeface="Calibri"/>
              <a:buNone/>
              <a:defRPr sz="3700"/>
            </a:lvl4pPr>
            <a:lvl5pPr indent="-228600" lvl="4" marL="2286000" algn="ctr">
              <a:lnSpc>
                <a:spcPct val="90000"/>
              </a:lnSpc>
              <a:spcBef>
                <a:spcPts val="1200"/>
              </a:spcBef>
              <a:spcAft>
                <a:spcPts val="0"/>
              </a:spcAft>
              <a:buClr>
                <a:srgbClr val="000000"/>
              </a:buClr>
              <a:buSzPts val="3700"/>
              <a:buFont typeface="Calibri"/>
              <a:buNone/>
              <a:defRPr sz="3700"/>
            </a:lvl5pPr>
            <a:lvl6pPr indent="-361950" lvl="5" marL="2743200" algn="l">
              <a:lnSpc>
                <a:spcPct val="90000"/>
              </a:lnSpc>
              <a:spcBef>
                <a:spcPts val="1200"/>
              </a:spcBef>
              <a:spcAft>
                <a:spcPts val="0"/>
              </a:spcAft>
              <a:buClr>
                <a:srgbClr val="000000"/>
              </a:buClr>
              <a:buSzPts val="2100"/>
              <a:buChar char="•"/>
              <a:defRPr/>
            </a:lvl6pPr>
            <a:lvl7pPr indent="-361950" lvl="6" marL="3200400" algn="l">
              <a:lnSpc>
                <a:spcPct val="90000"/>
              </a:lnSpc>
              <a:spcBef>
                <a:spcPts val="1200"/>
              </a:spcBef>
              <a:spcAft>
                <a:spcPts val="0"/>
              </a:spcAft>
              <a:buClr>
                <a:srgbClr val="000000"/>
              </a:buClr>
              <a:buSzPts val="2100"/>
              <a:buChar char="•"/>
              <a:defRPr/>
            </a:lvl7pPr>
            <a:lvl8pPr indent="-361950" lvl="7" marL="3657600" algn="l">
              <a:lnSpc>
                <a:spcPct val="90000"/>
              </a:lnSpc>
              <a:spcBef>
                <a:spcPts val="1200"/>
              </a:spcBef>
              <a:spcAft>
                <a:spcPts val="0"/>
              </a:spcAft>
              <a:buClr>
                <a:srgbClr val="000000"/>
              </a:buClr>
              <a:buSzPts val="2100"/>
              <a:buChar char="•"/>
              <a:defRPr/>
            </a:lvl8pPr>
            <a:lvl9pPr indent="-361950" lvl="8" marL="4114800" algn="l">
              <a:lnSpc>
                <a:spcPct val="90000"/>
              </a:lnSpc>
              <a:spcBef>
                <a:spcPts val="1200"/>
              </a:spcBef>
              <a:spcAft>
                <a:spcPts val="0"/>
              </a:spcAft>
              <a:buClr>
                <a:srgbClr val="000000"/>
              </a:buClr>
              <a:buSzPts val="2100"/>
              <a:buChar char="•"/>
              <a:defRPr/>
            </a:lvl9pPr>
          </a:lstStyle>
          <a:p/>
        </p:txBody>
      </p:sp>
      <p:sp>
        <p:nvSpPr>
          <p:cNvPr id="14" name="Google Shape;14;p6"/>
          <p:cNvSpPr txBox="1"/>
          <p:nvPr>
            <p:ph idx="12" type="sldNum"/>
          </p:nvPr>
        </p:nvSpPr>
        <p:spPr>
          <a:xfrm>
            <a:off x="47324156" y="36442573"/>
            <a:ext cx="361800" cy="400200"/>
          </a:xfrm>
          <a:prstGeom prst="rect">
            <a:avLst/>
          </a:prstGeom>
          <a:noFill/>
          <a:ln>
            <a:noFill/>
          </a:ln>
        </p:spPr>
        <p:txBody>
          <a:bodyPr anchorCtr="0" anchor="ctr" bIns="53325" lIns="53325" spcFirstLastPara="1" rIns="53325" wrap="square" tIns="53325">
            <a:spAutoFit/>
          </a:bodyPr>
          <a:lstStyle>
            <a:lvl1pPr indent="0" lvl="0" marL="0" marR="0" algn="r">
              <a:lnSpc>
                <a:spcPct val="100000"/>
              </a:lnSpc>
              <a:spcBef>
                <a:spcPts val="0"/>
              </a:spcBef>
              <a:spcAft>
                <a:spcPts val="0"/>
              </a:spcAft>
              <a:buClr>
                <a:srgbClr val="888888"/>
              </a:buClr>
              <a:buSzPts val="1900"/>
              <a:buFont typeface="Calibri"/>
              <a:buNone/>
              <a:defRPr b="0" i="0" sz="1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1900"/>
              <a:buFont typeface="Calibri"/>
              <a:buNone/>
              <a:defRPr b="0" i="0" sz="1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1900"/>
              <a:buFont typeface="Calibri"/>
              <a:buNone/>
              <a:defRPr b="0" i="0" sz="1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1900"/>
              <a:buFont typeface="Calibri"/>
              <a:buNone/>
              <a:defRPr b="0" i="0" sz="1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1900"/>
              <a:buFont typeface="Calibri"/>
              <a:buNone/>
              <a:defRPr b="0" i="0" sz="1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1900"/>
              <a:buFont typeface="Calibri"/>
              <a:buNone/>
              <a:defRPr b="0" i="0" sz="1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1900"/>
              <a:buFont typeface="Calibri"/>
              <a:buNone/>
              <a:defRPr b="0" i="0" sz="1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1900"/>
              <a:buFont typeface="Calibri"/>
              <a:buNone/>
              <a:defRPr b="0" i="0" sz="1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1900"/>
              <a:buFont typeface="Calibri"/>
              <a:buNone/>
              <a:defRPr b="0" i="0" sz="1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15" name="Shape 15"/>
        <p:cNvGrpSpPr/>
        <p:nvPr/>
      </p:nvGrpSpPr>
      <p:grpSpPr>
        <a:xfrm>
          <a:off x="0" y="0"/>
          <a:ext cx="0" cy="0"/>
          <a:chOff x="0" y="0"/>
          <a:chExt cx="0" cy="0"/>
        </a:xfrm>
      </p:grpSpPr>
      <p:sp>
        <p:nvSpPr>
          <p:cNvPr id="16" name="Google Shape;16;p7"/>
          <p:cNvSpPr txBox="1"/>
          <p:nvPr>
            <p:ph type="title"/>
          </p:nvPr>
        </p:nvSpPr>
        <p:spPr>
          <a:xfrm>
            <a:off x="3520440" y="2044707"/>
            <a:ext cx="44165400" cy="7423200"/>
          </a:xfrm>
          <a:prstGeom prst="rect">
            <a:avLst/>
          </a:prstGeom>
          <a:noFill/>
          <a:ln>
            <a:noFill/>
          </a:ln>
        </p:spPr>
        <p:txBody>
          <a:bodyPr anchorCtr="0" anchor="ctr" bIns="53325" lIns="53325" spcFirstLastPara="1" rIns="53325" wrap="square" tIns="53325">
            <a:normAutofit/>
          </a:bodyPr>
          <a:lstStyle>
            <a:lvl1pPr lvl="0" algn="l">
              <a:lnSpc>
                <a:spcPct val="90000"/>
              </a:lnSpc>
              <a:spcBef>
                <a:spcPts val="0"/>
              </a:spcBef>
              <a:spcAft>
                <a:spcPts val="0"/>
              </a:spcAft>
              <a:buClr>
                <a:srgbClr val="000000"/>
              </a:buClr>
              <a:buSzPts val="2100"/>
              <a:buNone/>
              <a:defRPr/>
            </a:lvl1pPr>
            <a:lvl2pPr lvl="1" algn="l">
              <a:lnSpc>
                <a:spcPct val="90000"/>
              </a:lnSpc>
              <a:spcBef>
                <a:spcPts val="0"/>
              </a:spcBef>
              <a:spcAft>
                <a:spcPts val="0"/>
              </a:spcAft>
              <a:buClr>
                <a:srgbClr val="000000"/>
              </a:buClr>
              <a:buSzPts val="2100"/>
              <a:buNone/>
              <a:defRPr/>
            </a:lvl2pPr>
            <a:lvl3pPr lvl="2" algn="l">
              <a:lnSpc>
                <a:spcPct val="90000"/>
              </a:lnSpc>
              <a:spcBef>
                <a:spcPts val="0"/>
              </a:spcBef>
              <a:spcAft>
                <a:spcPts val="0"/>
              </a:spcAft>
              <a:buClr>
                <a:srgbClr val="000000"/>
              </a:buClr>
              <a:buSzPts val="2100"/>
              <a:buNone/>
              <a:defRPr/>
            </a:lvl3pPr>
            <a:lvl4pPr lvl="3" algn="l">
              <a:lnSpc>
                <a:spcPct val="90000"/>
              </a:lnSpc>
              <a:spcBef>
                <a:spcPts val="0"/>
              </a:spcBef>
              <a:spcAft>
                <a:spcPts val="0"/>
              </a:spcAft>
              <a:buClr>
                <a:srgbClr val="000000"/>
              </a:buClr>
              <a:buSzPts val="2100"/>
              <a:buNone/>
              <a:defRPr/>
            </a:lvl4pPr>
            <a:lvl5pPr lvl="4" algn="l">
              <a:lnSpc>
                <a:spcPct val="90000"/>
              </a:lnSpc>
              <a:spcBef>
                <a:spcPts val="0"/>
              </a:spcBef>
              <a:spcAft>
                <a:spcPts val="0"/>
              </a:spcAft>
              <a:buClr>
                <a:srgbClr val="000000"/>
              </a:buClr>
              <a:buSzPts val="2100"/>
              <a:buNone/>
              <a:defRPr/>
            </a:lvl5pPr>
            <a:lvl6pPr lvl="5" algn="l">
              <a:lnSpc>
                <a:spcPct val="90000"/>
              </a:lnSpc>
              <a:spcBef>
                <a:spcPts val="0"/>
              </a:spcBef>
              <a:spcAft>
                <a:spcPts val="0"/>
              </a:spcAft>
              <a:buClr>
                <a:srgbClr val="000000"/>
              </a:buClr>
              <a:buSzPts val="2100"/>
              <a:buNone/>
              <a:defRPr/>
            </a:lvl6pPr>
            <a:lvl7pPr lvl="6" algn="l">
              <a:lnSpc>
                <a:spcPct val="90000"/>
              </a:lnSpc>
              <a:spcBef>
                <a:spcPts val="0"/>
              </a:spcBef>
              <a:spcAft>
                <a:spcPts val="0"/>
              </a:spcAft>
              <a:buClr>
                <a:srgbClr val="000000"/>
              </a:buClr>
              <a:buSzPts val="2100"/>
              <a:buNone/>
              <a:defRPr/>
            </a:lvl7pPr>
            <a:lvl8pPr lvl="7" algn="l">
              <a:lnSpc>
                <a:spcPct val="90000"/>
              </a:lnSpc>
              <a:spcBef>
                <a:spcPts val="0"/>
              </a:spcBef>
              <a:spcAft>
                <a:spcPts val="0"/>
              </a:spcAft>
              <a:buClr>
                <a:srgbClr val="000000"/>
              </a:buClr>
              <a:buSzPts val="2100"/>
              <a:buNone/>
              <a:defRPr/>
            </a:lvl8pPr>
            <a:lvl9pPr lvl="8" algn="l">
              <a:lnSpc>
                <a:spcPct val="90000"/>
              </a:lnSpc>
              <a:spcBef>
                <a:spcPts val="0"/>
              </a:spcBef>
              <a:spcAft>
                <a:spcPts val="0"/>
              </a:spcAft>
              <a:buClr>
                <a:srgbClr val="000000"/>
              </a:buClr>
              <a:buSzPts val="2100"/>
              <a:buNone/>
              <a:defRPr/>
            </a:lvl9pPr>
          </a:lstStyle>
          <a:p/>
        </p:txBody>
      </p:sp>
      <p:sp>
        <p:nvSpPr>
          <p:cNvPr id="17" name="Google Shape;17;p7"/>
          <p:cNvSpPr txBox="1"/>
          <p:nvPr>
            <p:ph idx="1" type="body"/>
          </p:nvPr>
        </p:nvSpPr>
        <p:spPr>
          <a:xfrm>
            <a:off x="3520440" y="10223500"/>
            <a:ext cx="44165400" cy="24367500"/>
          </a:xfrm>
          <a:prstGeom prst="rect">
            <a:avLst/>
          </a:prstGeom>
          <a:noFill/>
          <a:ln>
            <a:noFill/>
          </a:ln>
        </p:spPr>
        <p:txBody>
          <a:bodyPr anchorCtr="0" anchor="t" bIns="53325" lIns="53325" spcFirstLastPara="1" rIns="53325" wrap="square" tIns="53325">
            <a:normAutofit/>
          </a:bodyPr>
          <a:lstStyle>
            <a:lvl1pPr indent="-361950" lvl="0" marL="457200" algn="l">
              <a:lnSpc>
                <a:spcPct val="90000"/>
              </a:lnSpc>
              <a:spcBef>
                <a:spcPts val="1200"/>
              </a:spcBef>
              <a:spcAft>
                <a:spcPts val="0"/>
              </a:spcAft>
              <a:buClr>
                <a:srgbClr val="000000"/>
              </a:buClr>
              <a:buSzPts val="2100"/>
              <a:buChar char="•"/>
              <a:defRPr/>
            </a:lvl1pPr>
            <a:lvl2pPr indent="-361950" lvl="1" marL="914400" algn="l">
              <a:lnSpc>
                <a:spcPct val="90000"/>
              </a:lnSpc>
              <a:spcBef>
                <a:spcPts val="1200"/>
              </a:spcBef>
              <a:spcAft>
                <a:spcPts val="0"/>
              </a:spcAft>
              <a:buClr>
                <a:srgbClr val="000000"/>
              </a:buClr>
              <a:buSzPts val="2100"/>
              <a:buChar char="•"/>
              <a:defRPr/>
            </a:lvl2pPr>
            <a:lvl3pPr indent="-361950" lvl="2" marL="1371600" algn="l">
              <a:lnSpc>
                <a:spcPct val="90000"/>
              </a:lnSpc>
              <a:spcBef>
                <a:spcPts val="1200"/>
              </a:spcBef>
              <a:spcAft>
                <a:spcPts val="0"/>
              </a:spcAft>
              <a:buClr>
                <a:srgbClr val="000000"/>
              </a:buClr>
              <a:buSzPts val="2100"/>
              <a:buChar char="•"/>
              <a:defRPr/>
            </a:lvl3pPr>
            <a:lvl4pPr indent="-361950" lvl="3" marL="1828800" algn="l">
              <a:lnSpc>
                <a:spcPct val="90000"/>
              </a:lnSpc>
              <a:spcBef>
                <a:spcPts val="1200"/>
              </a:spcBef>
              <a:spcAft>
                <a:spcPts val="0"/>
              </a:spcAft>
              <a:buClr>
                <a:srgbClr val="000000"/>
              </a:buClr>
              <a:buSzPts val="2100"/>
              <a:buChar char="•"/>
              <a:defRPr/>
            </a:lvl4pPr>
            <a:lvl5pPr indent="-361950" lvl="4" marL="2286000" algn="l">
              <a:lnSpc>
                <a:spcPct val="90000"/>
              </a:lnSpc>
              <a:spcBef>
                <a:spcPts val="1200"/>
              </a:spcBef>
              <a:spcAft>
                <a:spcPts val="0"/>
              </a:spcAft>
              <a:buClr>
                <a:srgbClr val="000000"/>
              </a:buClr>
              <a:buSzPts val="2100"/>
              <a:buChar char="•"/>
              <a:defRPr/>
            </a:lvl5pPr>
            <a:lvl6pPr indent="-361950" lvl="5" marL="2743200" algn="l">
              <a:lnSpc>
                <a:spcPct val="90000"/>
              </a:lnSpc>
              <a:spcBef>
                <a:spcPts val="1200"/>
              </a:spcBef>
              <a:spcAft>
                <a:spcPts val="0"/>
              </a:spcAft>
              <a:buClr>
                <a:srgbClr val="000000"/>
              </a:buClr>
              <a:buSzPts val="2100"/>
              <a:buChar char="•"/>
              <a:defRPr/>
            </a:lvl6pPr>
            <a:lvl7pPr indent="-361950" lvl="6" marL="3200400" algn="l">
              <a:lnSpc>
                <a:spcPct val="90000"/>
              </a:lnSpc>
              <a:spcBef>
                <a:spcPts val="1200"/>
              </a:spcBef>
              <a:spcAft>
                <a:spcPts val="0"/>
              </a:spcAft>
              <a:buClr>
                <a:srgbClr val="000000"/>
              </a:buClr>
              <a:buSzPts val="2100"/>
              <a:buChar char="•"/>
              <a:defRPr/>
            </a:lvl7pPr>
            <a:lvl8pPr indent="-361950" lvl="7" marL="3657600" algn="l">
              <a:lnSpc>
                <a:spcPct val="90000"/>
              </a:lnSpc>
              <a:spcBef>
                <a:spcPts val="1200"/>
              </a:spcBef>
              <a:spcAft>
                <a:spcPts val="0"/>
              </a:spcAft>
              <a:buClr>
                <a:srgbClr val="000000"/>
              </a:buClr>
              <a:buSzPts val="2100"/>
              <a:buChar char="•"/>
              <a:defRPr/>
            </a:lvl8pPr>
            <a:lvl9pPr indent="-361950" lvl="8" marL="4114800" algn="l">
              <a:lnSpc>
                <a:spcPct val="90000"/>
              </a:lnSpc>
              <a:spcBef>
                <a:spcPts val="1200"/>
              </a:spcBef>
              <a:spcAft>
                <a:spcPts val="0"/>
              </a:spcAft>
              <a:buClr>
                <a:srgbClr val="000000"/>
              </a:buClr>
              <a:buSzPts val="2100"/>
              <a:buChar char="•"/>
              <a:defRPr/>
            </a:lvl9pPr>
          </a:lstStyle>
          <a:p/>
        </p:txBody>
      </p:sp>
      <p:sp>
        <p:nvSpPr>
          <p:cNvPr id="18" name="Google Shape;18;p7"/>
          <p:cNvSpPr txBox="1"/>
          <p:nvPr>
            <p:ph idx="12" type="sldNum"/>
          </p:nvPr>
        </p:nvSpPr>
        <p:spPr>
          <a:xfrm>
            <a:off x="47324156" y="36442573"/>
            <a:ext cx="361800" cy="400200"/>
          </a:xfrm>
          <a:prstGeom prst="rect">
            <a:avLst/>
          </a:prstGeom>
          <a:noFill/>
          <a:ln>
            <a:noFill/>
          </a:ln>
        </p:spPr>
        <p:txBody>
          <a:bodyPr anchorCtr="0" anchor="ctr" bIns="53325" lIns="53325" spcFirstLastPara="1" rIns="53325" wrap="square" tIns="53325">
            <a:spAutoFit/>
          </a:bodyPr>
          <a:lstStyle>
            <a:lvl1pPr indent="0" lvl="0" marL="0" marR="0" algn="r">
              <a:lnSpc>
                <a:spcPct val="100000"/>
              </a:lnSpc>
              <a:spcBef>
                <a:spcPts val="0"/>
              </a:spcBef>
              <a:spcAft>
                <a:spcPts val="0"/>
              </a:spcAft>
              <a:buClr>
                <a:srgbClr val="888888"/>
              </a:buClr>
              <a:buSzPts val="1900"/>
              <a:buFont typeface="Calibri"/>
              <a:buNone/>
              <a:defRPr b="0" i="0" sz="1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1900"/>
              <a:buFont typeface="Calibri"/>
              <a:buNone/>
              <a:defRPr b="0" i="0" sz="1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1900"/>
              <a:buFont typeface="Calibri"/>
              <a:buNone/>
              <a:defRPr b="0" i="0" sz="1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1900"/>
              <a:buFont typeface="Calibri"/>
              <a:buNone/>
              <a:defRPr b="0" i="0" sz="1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1900"/>
              <a:buFont typeface="Calibri"/>
              <a:buNone/>
              <a:defRPr b="0" i="0" sz="1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1900"/>
              <a:buFont typeface="Calibri"/>
              <a:buNone/>
              <a:defRPr b="0" i="0" sz="1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1900"/>
              <a:buFont typeface="Calibri"/>
              <a:buNone/>
              <a:defRPr b="0" i="0" sz="1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1900"/>
              <a:buFont typeface="Calibri"/>
              <a:buNone/>
              <a:defRPr b="0" i="0" sz="1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1900"/>
              <a:buFont typeface="Calibri"/>
              <a:buNone/>
              <a:defRPr b="0" i="0" sz="1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 Header">
    <p:spTree>
      <p:nvGrpSpPr>
        <p:cNvPr id="19" name="Shape 19"/>
        <p:cNvGrpSpPr/>
        <p:nvPr/>
      </p:nvGrpSpPr>
      <p:grpSpPr>
        <a:xfrm>
          <a:off x="0" y="0"/>
          <a:ext cx="0" cy="0"/>
          <a:chOff x="0" y="0"/>
          <a:chExt cx="0" cy="0"/>
        </a:xfrm>
      </p:grpSpPr>
      <p:sp>
        <p:nvSpPr>
          <p:cNvPr id="20" name="Google Shape;20;p8"/>
          <p:cNvSpPr txBox="1"/>
          <p:nvPr>
            <p:ph type="title"/>
          </p:nvPr>
        </p:nvSpPr>
        <p:spPr>
          <a:xfrm>
            <a:off x="3493771" y="9574539"/>
            <a:ext cx="44165400" cy="15975300"/>
          </a:xfrm>
          <a:prstGeom prst="rect">
            <a:avLst/>
          </a:prstGeom>
          <a:noFill/>
          <a:ln>
            <a:noFill/>
          </a:ln>
        </p:spPr>
        <p:txBody>
          <a:bodyPr anchorCtr="0" anchor="b" bIns="53325" lIns="53325" spcFirstLastPara="1" rIns="53325" wrap="square" tIns="53325">
            <a:normAutofit/>
          </a:bodyPr>
          <a:lstStyle>
            <a:lvl1pPr lvl="0" algn="l">
              <a:lnSpc>
                <a:spcPct val="90000"/>
              </a:lnSpc>
              <a:spcBef>
                <a:spcPts val="0"/>
              </a:spcBef>
              <a:spcAft>
                <a:spcPts val="0"/>
              </a:spcAft>
              <a:buClr>
                <a:srgbClr val="000000"/>
              </a:buClr>
              <a:buSzPts val="9300"/>
              <a:buFont typeface="Calibri"/>
              <a:buNone/>
              <a:defRPr sz="9300"/>
            </a:lvl1pPr>
            <a:lvl2pPr lvl="1" algn="l">
              <a:lnSpc>
                <a:spcPct val="90000"/>
              </a:lnSpc>
              <a:spcBef>
                <a:spcPts val="0"/>
              </a:spcBef>
              <a:spcAft>
                <a:spcPts val="0"/>
              </a:spcAft>
              <a:buClr>
                <a:srgbClr val="000000"/>
              </a:buClr>
              <a:buSzPts val="2100"/>
              <a:buNone/>
              <a:defRPr/>
            </a:lvl2pPr>
            <a:lvl3pPr lvl="2" algn="l">
              <a:lnSpc>
                <a:spcPct val="90000"/>
              </a:lnSpc>
              <a:spcBef>
                <a:spcPts val="0"/>
              </a:spcBef>
              <a:spcAft>
                <a:spcPts val="0"/>
              </a:spcAft>
              <a:buClr>
                <a:srgbClr val="000000"/>
              </a:buClr>
              <a:buSzPts val="2100"/>
              <a:buNone/>
              <a:defRPr/>
            </a:lvl3pPr>
            <a:lvl4pPr lvl="3" algn="l">
              <a:lnSpc>
                <a:spcPct val="90000"/>
              </a:lnSpc>
              <a:spcBef>
                <a:spcPts val="0"/>
              </a:spcBef>
              <a:spcAft>
                <a:spcPts val="0"/>
              </a:spcAft>
              <a:buClr>
                <a:srgbClr val="000000"/>
              </a:buClr>
              <a:buSzPts val="2100"/>
              <a:buNone/>
              <a:defRPr/>
            </a:lvl4pPr>
            <a:lvl5pPr lvl="4" algn="l">
              <a:lnSpc>
                <a:spcPct val="90000"/>
              </a:lnSpc>
              <a:spcBef>
                <a:spcPts val="0"/>
              </a:spcBef>
              <a:spcAft>
                <a:spcPts val="0"/>
              </a:spcAft>
              <a:buClr>
                <a:srgbClr val="000000"/>
              </a:buClr>
              <a:buSzPts val="2100"/>
              <a:buNone/>
              <a:defRPr/>
            </a:lvl5pPr>
            <a:lvl6pPr lvl="5" algn="l">
              <a:lnSpc>
                <a:spcPct val="90000"/>
              </a:lnSpc>
              <a:spcBef>
                <a:spcPts val="0"/>
              </a:spcBef>
              <a:spcAft>
                <a:spcPts val="0"/>
              </a:spcAft>
              <a:buClr>
                <a:srgbClr val="000000"/>
              </a:buClr>
              <a:buSzPts val="2100"/>
              <a:buNone/>
              <a:defRPr/>
            </a:lvl6pPr>
            <a:lvl7pPr lvl="6" algn="l">
              <a:lnSpc>
                <a:spcPct val="90000"/>
              </a:lnSpc>
              <a:spcBef>
                <a:spcPts val="0"/>
              </a:spcBef>
              <a:spcAft>
                <a:spcPts val="0"/>
              </a:spcAft>
              <a:buClr>
                <a:srgbClr val="000000"/>
              </a:buClr>
              <a:buSzPts val="2100"/>
              <a:buNone/>
              <a:defRPr/>
            </a:lvl7pPr>
            <a:lvl8pPr lvl="7" algn="l">
              <a:lnSpc>
                <a:spcPct val="90000"/>
              </a:lnSpc>
              <a:spcBef>
                <a:spcPts val="0"/>
              </a:spcBef>
              <a:spcAft>
                <a:spcPts val="0"/>
              </a:spcAft>
              <a:buClr>
                <a:srgbClr val="000000"/>
              </a:buClr>
              <a:buSzPts val="2100"/>
              <a:buNone/>
              <a:defRPr/>
            </a:lvl8pPr>
            <a:lvl9pPr lvl="8" algn="l">
              <a:lnSpc>
                <a:spcPct val="90000"/>
              </a:lnSpc>
              <a:spcBef>
                <a:spcPts val="0"/>
              </a:spcBef>
              <a:spcAft>
                <a:spcPts val="0"/>
              </a:spcAft>
              <a:buClr>
                <a:srgbClr val="000000"/>
              </a:buClr>
              <a:buSzPts val="2100"/>
              <a:buNone/>
              <a:defRPr/>
            </a:lvl9pPr>
          </a:lstStyle>
          <a:p/>
        </p:txBody>
      </p:sp>
      <p:sp>
        <p:nvSpPr>
          <p:cNvPr id="21" name="Google Shape;21;p8"/>
          <p:cNvSpPr txBox="1"/>
          <p:nvPr>
            <p:ph idx="1" type="body"/>
          </p:nvPr>
        </p:nvSpPr>
        <p:spPr>
          <a:xfrm>
            <a:off x="3493771" y="25700999"/>
            <a:ext cx="44165400" cy="8400900"/>
          </a:xfrm>
          <a:prstGeom prst="rect">
            <a:avLst/>
          </a:prstGeom>
          <a:noFill/>
          <a:ln>
            <a:noFill/>
          </a:ln>
        </p:spPr>
        <p:txBody>
          <a:bodyPr anchorCtr="0" anchor="t" bIns="53325" lIns="53325" spcFirstLastPara="1" rIns="53325" wrap="square" tIns="53325">
            <a:normAutofit/>
          </a:bodyPr>
          <a:lstStyle>
            <a:lvl1pPr indent="-228600" lvl="0" marL="457200" algn="l">
              <a:lnSpc>
                <a:spcPct val="90000"/>
              </a:lnSpc>
              <a:spcBef>
                <a:spcPts val="1200"/>
              </a:spcBef>
              <a:spcAft>
                <a:spcPts val="0"/>
              </a:spcAft>
              <a:buClr>
                <a:srgbClr val="000000"/>
              </a:buClr>
              <a:buSzPts val="3700"/>
              <a:buFont typeface="Calibri"/>
              <a:buNone/>
              <a:defRPr sz="3700"/>
            </a:lvl1pPr>
            <a:lvl2pPr indent="-228600" lvl="1" marL="914400" algn="l">
              <a:lnSpc>
                <a:spcPct val="90000"/>
              </a:lnSpc>
              <a:spcBef>
                <a:spcPts val="1200"/>
              </a:spcBef>
              <a:spcAft>
                <a:spcPts val="0"/>
              </a:spcAft>
              <a:buClr>
                <a:srgbClr val="000000"/>
              </a:buClr>
              <a:buSzPts val="3700"/>
              <a:buFont typeface="Calibri"/>
              <a:buNone/>
              <a:defRPr sz="3700"/>
            </a:lvl2pPr>
            <a:lvl3pPr indent="-228600" lvl="2" marL="1371600" algn="l">
              <a:lnSpc>
                <a:spcPct val="90000"/>
              </a:lnSpc>
              <a:spcBef>
                <a:spcPts val="1200"/>
              </a:spcBef>
              <a:spcAft>
                <a:spcPts val="0"/>
              </a:spcAft>
              <a:buClr>
                <a:srgbClr val="000000"/>
              </a:buClr>
              <a:buSzPts val="3700"/>
              <a:buFont typeface="Calibri"/>
              <a:buNone/>
              <a:defRPr sz="3700"/>
            </a:lvl3pPr>
            <a:lvl4pPr indent="-228600" lvl="3" marL="1828800" algn="l">
              <a:lnSpc>
                <a:spcPct val="90000"/>
              </a:lnSpc>
              <a:spcBef>
                <a:spcPts val="1200"/>
              </a:spcBef>
              <a:spcAft>
                <a:spcPts val="0"/>
              </a:spcAft>
              <a:buClr>
                <a:srgbClr val="000000"/>
              </a:buClr>
              <a:buSzPts val="3700"/>
              <a:buFont typeface="Calibri"/>
              <a:buNone/>
              <a:defRPr sz="3700"/>
            </a:lvl4pPr>
            <a:lvl5pPr indent="-228600" lvl="4" marL="2286000" algn="l">
              <a:lnSpc>
                <a:spcPct val="90000"/>
              </a:lnSpc>
              <a:spcBef>
                <a:spcPts val="1200"/>
              </a:spcBef>
              <a:spcAft>
                <a:spcPts val="0"/>
              </a:spcAft>
              <a:buClr>
                <a:srgbClr val="000000"/>
              </a:buClr>
              <a:buSzPts val="3700"/>
              <a:buFont typeface="Calibri"/>
              <a:buNone/>
              <a:defRPr sz="3700"/>
            </a:lvl5pPr>
            <a:lvl6pPr indent="-361950" lvl="5" marL="2743200" algn="l">
              <a:lnSpc>
                <a:spcPct val="90000"/>
              </a:lnSpc>
              <a:spcBef>
                <a:spcPts val="1200"/>
              </a:spcBef>
              <a:spcAft>
                <a:spcPts val="0"/>
              </a:spcAft>
              <a:buClr>
                <a:srgbClr val="000000"/>
              </a:buClr>
              <a:buSzPts val="2100"/>
              <a:buChar char="•"/>
              <a:defRPr/>
            </a:lvl6pPr>
            <a:lvl7pPr indent="-361950" lvl="6" marL="3200400" algn="l">
              <a:lnSpc>
                <a:spcPct val="90000"/>
              </a:lnSpc>
              <a:spcBef>
                <a:spcPts val="1200"/>
              </a:spcBef>
              <a:spcAft>
                <a:spcPts val="0"/>
              </a:spcAft>
              <a:buClr>
                <a:srgbClr val="000000"/>
              </a:buClr>
              <a:buSzPts val="2100"/>
              <a:buChar char="•"/>
              <a:defRPr/>
            </a:lvl7pPr>
            <a:lvl8pPr indent="-361950" lvl="7" marL="3657600" algn="l">
              <a:lnSpc>
                <a:spcPct val="90000"/>
              </a:lnSpc>
              <a:spcBef>
                <a:spcPts val="1200"/>
              </a:spcBef>
              <a:spcAft>
                <a:spcPts val="0"/>
              </a:spcAft>
              <a:buClr>
                <a:srgbClr val="000000"/>
              </a:buClr>
              <a:buSzPts val="2100"/>
              <a:buChar char="•"/>
              <a:defRPr/>
            </a:lvl8pPr>
            <a:lvl9pPr indent="-361950" lvl="8" marL="4114800" algn="l">
              <a:lnSpc>
                <a:spcPct val="90000"/>
              </a:lnSpc>
              <a:spcBef>
                <a:spcPts val="1200"/>
              </a:spcBef>
              <a:spcAft>
                <a:spcPts val="0"/>
              </a:spcAft>
              <a:buClr>
                <a:srgbClr val="000000"/>
              </a:buClr>
              <a:buSzPts val="2100"/>
              <a:buChar char="•"/>
              <a:defRPr/>
            </a:lvl9pPr>
          </a:lstStyle>
          <a:p/>
        </p:txBody>
      </p:sp>
      <p:sp>
        <p:nvSpPr>
          <p:cNvPr id="22" name="Google Shape;22;p8"/>
          <p:cNvSpPr txBox="1"/>
          <p:nvPr>
            <p:ph idx="12" type="sldNum"/>
          </p:nvPr>
        </p:nvSpPr>
        <p:spPr>
          <a:xfrm>
            <a:off x="47324156" y="36442573"/>
            <a:ext cx="361800" cy="400200"/>
          </a:xfrm>
          <a:prstGeom prst="rect">
            <a:avLst/>
          </a:prstGeom>
          <a:noFill/>
          <a:ln>
            <a:noFill/>
          </a:ln>
        </p:spPr>
        <p:txBody>
          <a:bodyPr anchorCtr="0" anchor="ctr" bIns="53325" lIns="53325" spcFirstLastPara="1" rIns="53325" wrap="square" tIns="53325">
            <a:spAutoFit/>
          </a:bodyPr>
          <a:lstStyle>
            <a:lvl1pPr indent="0" lvl="0" marL="0" marR="0" algn="r">
              <a:lnSpc>
                <a:spcPct val="100000"/>
              </a:lnSpc>
              <a:spcBef>
                <a:spcPts val="0"/>
              </a:spcBef>
              <a:spcAft>
                <a:spcPts val="0"/>
              </a:spcAft>
              <a:buClr>
                <a:srgbClr val="888888"/>
              </a:buClr>
              <a:buSzPts val="1900"/>
              <a:buFont typeface="Calibri"/>
              <a:buNone/>
              <a:defRPr b="0" i="0" sz="1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1900"/>
              <a:buFont typeface="Calibri"/>
              <a:buNone/>
              <a:defRPr b="0" i="0" sz="1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1900"/>
              <a:buFont typeface="Calibri"/>
              <a:buNone/>
              <a:defRPr b="0" i="0" sz="1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1900"/>
              <a:buFont typeface="Calibri"/>
              <a:buNone/>
              <a:defRPr b="0" i="0" sz="1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1900"/>
              <a:buFont typeface="Calibri"/>
              <a:buNone/>
              <a:defRPr b="0" i="0" sz="1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1900"/>
              <a:buFont typeface="Calibri"/>
              <a:buNone/>
              <a:defRPr b="0" i="0" sz="1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1900"/>
              <a:buFont typeface="Calibri"/>
              <a:buNone/>
              <a:defRPr b="0" i="0" sz="1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1900"/>
              <a:buFont typeface="Calibri"/>
              <a:buNone/>
              <a:defRPr b="0" i="0" sz="1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1900"/>
              <a:buFont typeface="Calibri"/>
              <a:buNone/>
              <a:defRPr b="0" i="0" sz="1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23" name="Shape 23"/>
        <p:cNvGrpSpPr/>
        <p:nvPr/>
      </p:nvGrpSpPr>
      <p:grpSpPr>
        <a:xfrm>
          <a:off x="0" y="0"/>
          <a:ext cx="0" cy="0"/>
          <a:chOff x="0" y="0"/>
          <a:chExt cx="0" cy="0"/>
        </a:xfrm>
      </p:grpSpPr>
      <p:sp>
        <p:nvSpPr>
          <p:cNvPr id="24" name="Google Shape;24;p9"/>
          <p:cNvSpPr txBox="1"/>
          <p:nvPr>
            <p:ph type="title"/>
          </p:nvPr>
        </p:nvSpPr>
        <p:spPr>
          <a:xfrm>
            <a:off x="3520440" y="2044707"/>
            <a:ext cx="44165400" cy="7423200"/>
          </a:xfrm>
          <a:prstGeom prst="rect">
            <a:avLst/>
          </a:prstGeom>
          <a:noFill/>
          <a:ln>
            <a:noFill/>
          </a:ln>
        </p:spPr>
        <p:txBody>
          <a:bodyPr anchorCtr="0" anchor="ctr" bIns="53325" lIns="53325" spcFirstLastPara="1" rIns="53325" wrap="square" tIns="53325">
            <a:normAutofit/>
          </a:bodyPr>
          <a:lstStyle>
            <a:lvl1pPr lvl="0" algn="l">
              <a:lnSpc>
                <a:spcPct val="90000"/>
              </a:lnSpc>
              <a:spcBef>
                <a:spcPts val="0"/>
              </a:spcBef>
              <a:spcAft>
                <a:spcPts val="0"/>
              </a:spcAft>
              <a:buClr>
                <a:srgbClr val="000000"/>
              </a:buClr>
              <a:buSzPts val="2100"/>
              <a:buNone/>
              <a:defRPr/>
            </a:lvl1pPr>
            <a:lvl2pPr lvl="1" algn="l">
              <a:lnSpc>
                <a:spcPct val="90000"/>
              </a:lnSpc>
              <a:spcBef>
                <a:spcPts val="0"/>
              </a:spcBef>
              <a:spcAft>
                <a:spcPts val="0"/>
              </a:spcAft>
              <a:buClr>
                <a:srgbClr val="000000"/>
              </a:buClr>
              <a:buSzPts val="2100"/>
              <a:buNone/>
              <a:defRPr/>
            </a:lvl2pPr>
            <a:lvl3pPr lvl="2" algn="l">
              <a:lnSpc>
                <a:spcPct val="90000"/>
              </a:lnSpc>
              <a:spcBef>
                <a:spcPts val="0"/>
              </a:spcBef>
              <a:spcAft>
                <a:spcPts val="0"/>
              </a:spcAft>
              <a:buClr>
                <a:srgbClr val="000000"/>
              </a:buClr>
              <a:buSzPts val="2100"/>
              <a:buNone/>
              <a:defRPr/>
            </a:lvl3pPr>
            <a:lvl4pPr lvl="3" algn="l">
              <a:lnSpc>
                <a:spcPct val="90000"/>
              </a:lnSpc>
              <a:spcBef>
                <a:spcPts val="0"/>
              </a:spcBef>
              <a:spcAft>
                <a:spcPts val="0"/>
              </a:spcAft>
              <a:buClr>
                <a:srgbClr val="000000"/>
              </a:buClr>
              <a:buSzPts val="2100"/>
              <a:buNone/>
              <a:defRPr/>
            </a:lvl4pPr>
            <a:lvl5pPr lvl="4" algn="l">
              <a:lnSpc>
                <a:spcPct val="90000"/>
              </a:lnSpc>
              <a:spcBef>
                <a:spcPts val="0"/>
              </a:spcBef>
              <a:spcAft>
                <a:spcPts val="0"/>
              </a:spcAft>
              <a:buClr>
                <a:srgbClr val="000000"/>
              </a:buClr>
              <a:buSzPts val="2100"/>
              <a:buNone/>
              <a:defRPr/>
            </a:lvl5pPr>
            <a:lvl6pPr lvl="5" algn="l">
              <a:lnSpc>
                <a:spcPct val="90000"/>
              </a:lnSpc>
              <a:spcBef>
                <a:spcPts val="0"/>
              </a:spcBef>
              <a:spcAft>
                <a:spcPts val="0"/>
              </a:spcAft>
              <a:buClr>
                <a:srgbClr val="000000"/>
              </a:buClr>
              <a:buSzPts val="2100"/>
              <a:buNone/>
              <a:defRPr/>
            </a:lvl6pPr>
            <a:lvl7pPr lvl="6" algn="l">
              <a:lnSpc>
                <a:spcPct val="90000"/>
              </a:lnSpc>
              <a:spcBef>
                <a:spcPts val="0"/>
              </a:spcBef>
              <a:spcAft>
                <a:spcPts val="0"/>
              </a:spcAft>
              <a:buClr>
                <a:srgbClr val="000000"/>
              </a:buClr>
              <a:buSzPts val="2100"/>
              <a:buNone/>
              <a:defRPr/>
            </a:lvl7pPr>
            <a:lvl8pPr lvl="7" algn="l">
              <a:lnSpc>
                <a:spcPct val="90000"/>
              </a:lnSpc>
              <a:spcBef>
                <a:spcPts val="0"/>
              </a:spcBef>
              <a:spcAft>
                <a:spcPts val="0"/>
              </a:spcAft>
              <a:buClr>
                <a:srgbClr val="000000"/>
              </a:buClr>
              <a:buSzPts val="2100"/>
              <a:buNone/>
              <a:defRPr/>
            </a:lvl8pPr>
            <a:lvl9pPr lvl="8" algn="l">
              <a:lnSpc>
                <a:spcPct val="90000"/>
              </a:lnSpc>
              <a:spcBef>
                <a:spcPts val="0"/>
              </a:spcBef>
              <a:spcAft>
                <a:spcPts val="0"/>
              </a:spcAft>
              <a:buClr>
                <a:srgbClr val="000000"/>
              </a:buClr>
              <a:buSzPts val="2100"/>
              <a:buNone/>
              <a:defRPr/>
            </a:lvl9pPr>
          </a:lstStyle>
          <a:p/>
        </p:txBody>
      </p:sp>
      <p:sp>
        <p:nvSpPr>
          <p:cNvPr id="25" name="Google Shape;25;p9"/>
          <p:cNvSpPr txBox="1"/>
          <p:nvPr>
            <p:ph idx="1" type="body"/>
          </p:nvPr>
        </p:nvSpPr>
        <p:spPr>
          <a:xfrm>
            <a:off x="3520440" y="10223500"/>
            <a:ext cx="21762600" cy="24367500"/>
          </a:xfrm>
          <a:prstGeom prst="rect">
            <a:avLst/>
          </a:prstGeom>
          <a:noFill/>
          <a:ln>
            <a:noFill/>
          </a:ln>
        </p:spPr>
        <p:txBody>
          <a:bodyPr anchorCtr="0" anchor="t" bIns="53325" lIns="53325" spcFirstLastPara="1" rIns="53325" wrap="square" tIns="53325">
            <a:normAutofit/>
          </a:bodyPr>
          <a:lstStyle>
            <a:lvl1pPr indent="-361950" lvl="0" marL="457200" algn="l">
              <a:lnSpc>
                <a:spcPct val="90000"/>
              </a:lnSpc>
              <a:spcBef>
                <a:spcPts val="1200"/>
              </a:spcBef>
              <a:spcAft>
                <a:spcPts val="0"/>
              </a:spcAft>
              <a:buClr>
                <a:srgbClr val="000000"/>
              </a:buClr>
              <a:buSzPts val="2100"/>
              <a:buChar char="•"/>
              <a:defRPr/>
            </a:lvl1pPr>
            <a:lvl2pPr indent="-361950" lvl="1" marL="914400" algn="l">
              <a:lnSpc>
                <a:spcPct val="90000"/>
              </a:lnSpc>
              <a:spcBef>
                <a:spcPts val="1200"/>
              </a:spcBef>
              <a:spcAft>
                <a:spcPts val="0"/>
              </a:spcAft>
              <a:buClr>
                <a:srgbClr val="000000"/>
              </a:buClr>
              <a:buSzPts val="2100"/>
              <a:buChar char="•"/>
              <a:defRPr/>
            </a:lvl2pPr>
            <a:lvl3pPr indent="-361950" lvl="2" marL="1371600" algn="l">
              <a:lnSpc>
                <a:spcPct val="90000"/>
              </a:lnSpc>
              <a:spcBef>
                <a:spcPts val="1200"/>
              </a:spcBef>
              <a:spcAft>
                <a:spcPts val="0"/>
              </a:spcAft>
              <a:buClr>
                <a:srgbClr val="000000"/>
              </a:buClr>
              <a:buSzPts val="2100"/>
              <a:buChar char="•"/>
              <a:defRPr/>
            </a:lvl3pPr>
            <a:lvl4pPr indent="-361950" lvl="3" marL="1828800" algn="l">
              <a:lnSpc>
                <a:spcPct val="90000"/>
              </a:lnSpc>
              <a:spcBef>
                <a:spcPts val="1200"/>
              </a:spcBef>
              <a:spcAft>
                <a:spcPts val="0"/>
              </a:spcAft>
              <a:buClr>
                <a:srgbClr val="000000"/>
              </a:buClr>
              <a:buSzPts val="2100"/>
              <a:buChar char="•"/>
              <a:defRPr/>
            </a:lvl4pPr>
            <a:lvl5pPr indent="-361950" lvl="4" marL="2286000" algn="l">
              <a:lnSpc>
                <a:spcPct val="90000"/>
              </a:lnSpc>
              <a:spcBef>
                <a:spcPts val="1200"/>
              </a:spcBef>
              <a:spcAft>
                <a:spcPts val="0"/>
              </a:spcAft>
              <a:buClr>
                <a:srgbClr val="000000"/>
              </a:buClr>
              <a:buSzPts val="2100"/>
              <a:buChar char="•"/>
              <a:defRPr/>
            </a:lvl5pPr>
            <a:lvl6pPr indent="-361950" lvl="5" marL="2743200" algn="l">
              <a:lnSpc>
                <a:spcPct val="90000"/>
              </a:lnSpc>
              <a:spcBef>
                <a:spcPts val="1200"/>
              </a:spcBef>
              <a:spcAft>
                <a:spcPts val="0"/>
              </a:spcAft>
              <a:buClr>
                <a:srgbClr val="000000"/>
              </a:buClr>
              <a:buSzPts val="2100"/>
              <a:buChar char="•"/>
              <a:defRPr/>
            </a:lvl6pPr>
            <a:lvl7pPr indent="-361950" lvl="6" marL="3200400" algn="l">
              <a:lnSpc>
                <a:spcPct val="90000"/>
              </a:lnSpc>
              <a:spcBef>
                <a:spcPts val="1200"/>
              </a:spcBef>
              <a:spcAft>
                <a:spcPts val="0"/>
              </a:spcAft>
              <a:buClr>
                <a:srgbClr val="000000"/>
              </a:buClr>
              <a:buSzPts val="2100"/>
              <a:buChar char="•"/>
              <a:defRPr/>
            </a:lvl7pPr>
            <a:lvl8pPr indent="-361950" lvl="7" marL="3657600" algn="l">
              <a:lnSpc>
                <a:spcPct val="90000"/>
              </a:lnSpc>
              <a:spcBef>
                <a:spcPts val="1200"/>
              </a:spcBef>
              <a:spcAft>
                <a:spcPts val="0"/>
              </a:spcAft>
              <a:buClr>
                <a:srgbClr val="000000"/>
              </a:buClr>
              <a:buSzPts val="2100"/>
              <a:buChar char="•"/>
              <a:defRPr/>
            </a:lvl8pPr>
            <a:lvl9pPr indent="-361950" lvl="8" marL="4114800" algn="l">
              <a:lnSpc>
                <a:spcPct val="90000"/>
              </a:lnSpc>
              <a:spcBef>
                <a:spcPts val="1200"/>
              </a:spcBef>
              <a:spcAft>
                <a:spcPts val="0"/>
              </a:spcAft>
              <a:buClr>
                <a:srgbClr val="000000"/>
              </a:buClr>
              <a:buSzPts val="2100"/>
              <a:buChar char="•"/>
              <a:defRPr/>
            </a:lvl9pPr>
          </a:lstStyle>
          <a:p/>
        </p:txBody>
      </p:sp>
      <p:sp>
        <p:nvSpPr>
          <p:cNvPr id="26" name="Google Shape;26;p9"/>
          <p:cNvSpPr txBox="1"/>
          <p:nvPr>
            <p:ph idx="12" type="sldNum"/>
          </p:nvPr>
        </p:nvSpPr>
        <p:spPr>
          <a:xfrm>
            <a:off x="47324156" y="36442573"/>
            <a:ext cx="361800" cy="400200"/>
          </a:xfrm>
          <a:prstGeom prst="rect">
            <a:avLst/>
          </a:prstGeom>
          <a:noFill/>
          <a:ln>
            <a:noFill/>
          </a:ln>
        </p:spPr>
        <p:txBody>
          <a:bodyPr anchorCtr="0" anchor="ctr" bIns="53325" lIns="53325" spcFirstLastPara="1" rIns="53325" wrap="square" tIns="53325">
            <a:spAutoFit/>
          </a:bodyPr>
          <a:lstStyle>
            <a:lvl1pPr indent="0" lvl="0" marL="0" marR="0" algn="r">
              <a:lnSpc>
                <a:spcPct val="100000"/>
              </a:lnSpc>
              <a:spcBef>
                <a:spcPts val="0"/>
              </a:spcBef>
              <a:spcAft>
                <a:spcPts val="0"/>
              </a:spcAft>
              <a:buClr>
                <a:srgbClr val="888888"/>
              </a:buClr>
              <a:buSzPts val="1900"/>
              <a:buFont typeface="Calibri"/>
              <a:buNone/>
              <a:defRPr b="0" i="0" sz="1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1900"/>
              <a:buFont typeface="Calibri"/>
              <a:buNone/>
              <a:defRPr b="0" i="0" sz="1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1900"/>
              <a:buFont typeface="Calibri"/>
              <a:buNone/>
              <a:defRPr b="0" i="0" sz="1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1900"/>
              <a:buFont typeface="Calibri"/>
              <a:buNone/>
              <a:defRPr b="0" i="0" sz="1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1900"/>
              <a:buFont typeface="Calibri"/>
              <a:buNone/>
              <a:defRPr b="0" i="0" sz="1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1900"/>
              <a:buFont typeface="Calibri"/>
              <a:buNone/>
              <a:defRPr b="0" i="0" sz="1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1900"/>
              <a:buFont typeface="Calibri"/>
              <a:buNone/>
              <a:defRPr b="0" i="0" sz="1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1900"/>
              <a:buFont typeface="Calibri"/>
              <a:buNone/>
              <a:defRPr b="0" i="0" sz="1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1900"/>
              <a:buFont typeface="Calibri"/>
              <a:buNone/>
              <a:defRPr b="0" i="0" sz="1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27" name="Shape 27"/>
        <p:cNvGrpSpPr/>
        <p:nvPr/>
      </p:nvGrpSpPr>
      <p:grpSpPr>
        <a:xfrm>
          <a:off x="0" y="0"/>
          <a:ext cx="0" cy="0"/>
          <a:chOff x="0" y="0"/>
          <a:chExt cx="0" cy="0"/>
        </a:xfrm>
      </p:grpSpPr>
      <p:sp>
        <p:nvSpPr>
          <p:cNvPr id="28" name="Google Shape;28;p10"/>
          <p:cNvSpPr txBox="1"/>
          <p:nvPr>
            <p:ph type="title"/>
          </p:nvPr>
        </p:nvSpPr>
        <p:spPr>
          <a:xfrm>
            <a:off x="3527109" y="2044707"/>
            <a:ext cx="44165400" cy="7423200"/>
          </a:xfrm>
          <a:prstGeom prst="rect">
            <a:avLst/>
          </a:prstGeom>
          <a:noFill/>
          <a:ln>
            <a:noFill/>
          </a:ln>
        </p:spPr>
        <p:txBody>
          <a:bodyPr anchorCtr="0" anchor="ctr" bIns="53325" lIns="53325" spcFirstLastPara="1" rIns="53325" wrap="square" tIns="53325">
            <a:normAutofit/>
          </a:bodyPr>
          <a:lstStyle>
            <a:lvl1pPr lvl="0" algn="l">
              <a:lnSpc>
                <a:spcPct val="90000"/>
              </a:lnSpc>
              <a:spcBef>
                <a:spcPts val="0"/>
              </a:spcBef>
              <a:spcAft>
                <a:spcPts val="0"/>
              </a:spcAft>
              <a:buClr>
                <a:srgbClr val="000000"/>
              </a:buClr>
              <a:buSzPts val="2100"/>
              <a:buNone/>
              <a:defRPr/>
            </a:lvl1pPr>
            <a:lvl2pPr lvl="1" algn="l">
              <a:lnSpc>
                <a:spcPct val="90000"/>
              </a:lnSpc>
              <a:spcBef>
                <a:spcPts val="0"/>
              </a:spcBef>
              <a:spcAft>
                <a:spcPts val="0"/>
              </a:spcAft>
              <a:buClr>
                <a:srgbClr val="000000"/>
              </a:buClr>
              <a:buSzPts val="2100"/>
              <a:buNone/>
              <a:defRPr/>
            </a:lvl2pPr>
            <a:lvl3pPr lvl="2" algn="l">
              <a:lnSpc>
                <a:spcPct val="90000"/>
              </a:lnSpc>
              <a:spcBef>
                <a:spcPts val="0"/>
              </a:spcBef>
              <a:spcAft>
                <a:spcPts val="0"/>
              </a:spcAft>
              <a:buClr>
                <a:srgbClr val="000000"/>
              </a:buClr>
              <a:buSzPts val="2100"/>
              <a:buNone/>
              <a:defRPr/>
            </a:lvl3pPr>
            <a:lvl4pPr lvl="3" algn="l">
              <a:lnSpc>
                <a:spcPct val="90000"/>
              </a:lnSpc>
              <a:spcBef>
                <a:spcPts val="0"/>
              </a:spcBef>
              <a:spcAft>
                <a:spcPts val="0"/>
              </a:spcAft>
              <a:buClr>
                <a:srgbClr val="000000"/>
              </a:buClr>
              <a:buSzPts val="2100"/>
              <a:buNone/>
              <a:defRPr/>
            </a:lvl4pPr>
            <a:lvl5pPr lvl="4" algn="l">
              <a:lnSpc>
                <a:spcPct val="90000"/>
              </a:lnSpc>
              <a:spcBef>
                <a:spcPts val="0"/>
              </a:spcBef>
              <a:spcAft>
                <a:spcPts val="0"/>
              </a:spcAft>
              <a:buClr>
                <a:srgbClr val="000000"/>
              </a:buClr>
              <a:buSzPts val="2100"/>
              <a:buNone/>
              <a:defRPr/>
            </a:lvl5pPr>
            <a:lvl6pPr lvl="5" algn="l">
              <a:lnSpc>
                <a:spcPct val="90000"/>
              </a:lnSpc>
              <a:spcBef>
                <a:spcPts val="0"/>
              </a:spcBef>
              <a:spcAft>
                <a:spcPts val="0"/>
              </a:spcAft>
              <a:buClr>
                <a:srgbClr val="000000"/>
              </a:buClr>
              <a:buSzPts val="2100"/>
              <a:buNone/>
              <a:defRPr/>
            </a:lvl6pPr>
            <a:lvl7pPr lvl="6" algn="l">
              <a:lnSpc>
                <a:spcPct val="90000"/>
              </a:lnSpc>
              <a:spcBef>
                <a:spcPts val="0"/>
              </a:spcBef>
              <a:spcAft>
                <a:spcPts val="0"/>
              </a:spcAft>
              <a:buClr>
                <a:srgbClr val="000000"/>
              </a:buClr>
              <a:buSzPts val="2100"/>
              <a:buNone/>
              <a:defRPr/>
            </a:lvl7pPr>
            <a:lvl8pPr lvl="7" algn="l">
              <a:lnSpc>
                <a:spcPct val="90000"/>
              </a:lnSpc>
              <a:spcBef>
                <a:spcPts val="0"/>
              </a:spcBef>
              <a:spcAft>
                <a:spcPts val="0"/>
              </a:spcAft>
              <a:buClr>
                <a:srgbClr val="000000"/>
              </a:buClr>
              <a:buSzPts val="2100"/>
              <a:buNone/>
              <a:defRPr/>
            </a:lvl8pPr>
            <a:lvl9pPr lvl="8" algn="l">
              <a:lnSpc>
                <a:spcPct val="90000"/>
              </a:lnSpc>
              <a:spcBef>
                <a:spcPts val="0"/>
              </a:spcBef>
              <a:spcAft>
                <a:spcPts val="0"/>
              </a:spcAft>
              <a:buClr>
                <a:srgbClr val="000000"/>
              </a:buClr>
              <a:buSzPts val="2100"/>
              <a:buNone/>
              <a:defRPr/>
            </a:lvl9pPr>
          </a:lstStyle>
          <a:p/>
        </p:txBody>
      </p:sp>
      <p:sp>
        <p:nvSpPr>
          <p:cNvPr id="29" name="Google Shape;29;p10"/>
          <p:cNvSpPr txBox="1"/>
          <p:nvPr>
            <p:ph idx="1" type="body"/>
          </p:nvPr>
        </p:nvSpPr>
        <p:spPr>
          <a:xfrm>
            <a:off x="3527116" y="9414511"/>
            <a:ext cx="21662700" cy="4614000"/>
          </a:xfrm>
          <a:prstGeom prst="rect">
            <a:avLst/>
          </a:prstGeom>
          <a:noFill/>
          <a:ln>
            <a:noFill/>
          </a:ln>
        </p:spPr>
        <p:txBody>
          <a:bodyPr anchorCtr="0" anchor="b" bIns="53325" lIns="53325" spcFirstLastPara="1" rIns="53325" wrap="square" tIns="53325">
            <a:normAutofit/>
          </a:bodyPr>
          <a:lstStyle>
            <a:lvl1pPr indent="-228600" lvl="0" marL="457200" algn="l">
              <a:lnSpc>
                <a:spcPct val="90000"/>
              </a:lnSpc>
              <a:spcBef>
                <a:spcPts val="1200"/>
              </a:spcBef>
              <a:spcAft>
                <a:spcPts val="0"/>
              </a:spcAft>
              <a:buClr>
                <a:srgbClr val="000000"/>
              </a:buClr>
              <a:buSzPts val="3700"/>
              <a:buFont typeface="Calibri"/>
              <a:buNone/>
              <a:defRPr b="1" sz="3700"/>
            </a:lvl1pPr>
            <a:lvl2pPr indent="-228600" lvl="1" marL="914400" algn="l">
              <a:lnSpc>
                <a:spcPct val="90000"/>
              </a:lnSpc>
              <a:spcBef>
                <a:spcPts val="1200"/>
              </a:spcBef>
              <a:spcAft>
                <a:spcPts val="0"/>
              </a:spcAft>
              <a:buClr>
                <a:srgbClr val="000000"/>
              </a:buClr>
              <a:buSzPts val="3700"/>
              <a:buFont typeface="Calibri"/>
              <a:buNone/>
              <a:defRPr b="1" sz="3700"/>
            </a:lvl2pPr>
            <a:lvl3pPr indent="-228600" lvl="2" marL="1371600" algn="l">
              <a:lnSpc>
                <a:spcPct val="90000"/>
              </a:lnSpc>
              <a:spcBef>
                <a:spcPts val="1200"/>
              </a:spcBef>
              <a:spcAft>
                <a:spcPts val="0"/>
              </a:spcAft>
              <a:buClr>
                <a:srgbClr val="000000"/>
              </a:buClr>
              <a:buSzPts val="3700"/>
              <a:buFont typeface="Calibri"/>
              <a:buNone/>
              <a:defRPr b="1" sz="3700"/>
            </a:lvl3pPr>
            <a:lvl4pPr indent="-228600" lvl="3" marL="1828800" algn="l">
              <a:lnSpc>
                <a:spcPct val="90000"/>
              </a:lnSpc>
              <a:spcBef>
                <a:spcPts val="1200"/>
              </a:spcBef>
              <a:spcAft>
                <a:spcPts val="0"/>
              </a:spcAft>
              <a:buClr>
                <a:srgbClr val="000000"/>
              </a:buClr>
              <a:buSzPts val="3700"/>
              <a:buFont typeface="Calibri"/>
              <a:buNone/>
              <a:defRPr b="1" sz="3700"/>
            </a:lvl4pPr>
            <a:lvl5pPr indent="-228600" lvl="4" marL="2286000" algn="l">
              <a:lnSpc>
                <a:spcPct val="90000"/>
              </a:lnSpc>
              <a:spcBef>
                <a:spcPts val="1200"/>
              </a:spcBef>
              <a:spcAft>
                <a:spcPts val="0"/>
              </a:spcAft>
              <a:buClr>
                <a:srgbClr val="000000"/>
              </a:buClr>
              <a:buSzPts val="3700"/>
              <a:buFont typeface="Calibri"/>
              <a:buNone/>
              <a:defRPr b="1" sz="3700"/>
            </a:lvl5pPr>
            <a:lvl6pPr indent="-361950" lvl="5" marL="2743200" algn="l">
              <a:lnSpc>
                <a:spcPct val="90000"/>
              </a:lnSpc>
              <a:spcBef>
                <a:spcPts val="1200"/>
              </a:spcBef>
              <a:spcAft>
                <a:spcPts val="0"/>
              </a:spcAft>
              <a:buClr>
                <a:srgbClr val="000000"/>
              </a:buClr>
              <a:buSzPts val="2100"/>
              <a:buChar char="•"/>
              <a:defRPr/>
            </a:lvl6pPr>
            <a:lvl7pPr indent="-361950" lvl="6" marL="3200400" algn="l">
              <a:lnSpc>
                <a:spcPct val="90000"/>
              </a:lnSpc>
              <a:spcBef>
                <a:spcPts val="1200"/>
              </a:spcBef>
              <a:spcAft>
                <a:spcPts val="0"/>
              </a:spcAft>
              <a:buClr>
                <a:srgbClr val="000000"/>
              </a:buClr>
              <a:buSzPts val="2100"/>
              <a:buChar char="•"/>
              <a:defRPr/>
            </a:lvl7pPr>
            <a:lvl8pPr indent="-361950" lvl="7" marL="3657600" algn="l">
              <a:lnSpc>
                <a:spcPct val="90000"/>
              </a:lnSpc>
              <a:spcBef>
                <a:spcPts val="1200"/>
              </a:spcBef>
              <a:spcAft>
                <a:spcPts val="0"/>
              </a:spcAft>
              <a:buClr>
                <a:srgbClr val="000000"/>
              </a:buClr>
              <a:buSzPts val="2100"/>
              <a:buChar char="•"/>
              <a:defRPr/>
            </a:lvl8pPr>
            <a:lvl9pPr indent="-361950" lvl="8" marL="4114800" algn="l">
              <a:lnSpc>
                <a:spcPct val="90000"/>
              </a:lnSpc>
              <a:spcBef>
                <a:spcPts val="1200"/>
              </a:spcBef>
              <a:spcAft>
                <a:spcPts val="0"/>
              </a:spcAft>
              <a:buClr>
                <a:srgbClr val="000000"/>
              </a:buClr>
              <a:buSzPts val="2100"/>
              <a:buChar char="•"/>
              <a:defRPr/>
            </a:lvl9pPr>
          </a:lstStyle>
          <a:p/>
        </p:txBody>
      </p:sp>
      <p:sp>
        <p:nvSpPr>
          <p:cNvPr id="30" name="Google Shape;30;p10"/>
          <p:cNvSpPr txBox="1"/>
          <p:nvPr>
            <p:ph idx="2" type="body"/>
          </p:nvPr>
        </p:nvSpPr>
        <p:spPr>
          <a:xfrm>
            <a:off x="25923240" y="9414511"/>
            <a:ext cx="21769500" cy="4614000"/>
          </a:xfrm>
          <a:prstGeom prst="rect">
            <a:avLst/>
          </a:prstGeom>
          <a:noFill/>
          <a:ln>
            <a:noFill/>
          </a:ln>
        </p:spPr>
        <p:txBody>
          <a:bodyPr anchorCtr="0" anchor="b" bIns="53325" lIns="53325" spcFirstLastPara="1" rIns="53325" wrap="square" tIns="53325">
            <a:normAutofit/>
          </a:bodyPr>
          <a:lstStyle>
            <a:lvl1pPr indent="-361950" lvl="0" marL="457200" algn="l">
              <a:lnSpc>
                <a:spcPct val="90000"/>
              </a:lnSpc>
              <a:spcBef>
                <a:spcPts val="1200"/>
              </a:spcBef>
              <a:spcAft>
                <a:spcPts val="0"/>
              </a:spcAft>
              <a:buClr>
                <a:srgbClr val="000000"/>
              </a:buClr>
              <a:buSzPts val="2100"/>
              <a:buChar char="•"/>
              <a:defRPr/>
            </a:lvl1pPr>
            <a:lvl2pPr indent="-361950" lvl="1" marL="914400" algn="l">
              <a:lnSpc>
                <a:spcPct val="90000"/>
              </a:lnSpc>
              <a:spcBef>
                <a:spcPts val="1200"/>
              </a:spcBef>
              <a:spcAft>
                <a:spcPts val="0"/>
              </a:spcAft>
              <a:buClr>
                <a:srgbClr val="000000"/>
              </a:buClr>
              <a:buSzPts val="2100"/>
              <a:buChar char="•"/>
              <a:defRPr/>
            </a:lvl2pPr>
            <a:lvl3pPr indent="-361950" lvl="2" marL="1371600" algn="l">
              <a:lnSpc>
                <a:spcPct val="90000"/>
              </a:lnSpc>
              <a:spcBef>
                <a:spcPts val="1200"/>
              </a:spcBef>
              <a:spcAft>
                <a:spcPts val="0"/>
              </a:spcAft>
              <a:buClr>
                <a:srgbClr val="000000"/>
              </a:buClr>
              <a:buSzPts val="2100"/>
              <a:buChar char="•"/>
              <a:defRPr/>
            </a:lvl3pPr>
            <a:lvl4pPr indent="-361950" lvl="3" marL="1828800" algn="l">
              <a:lnSpc>
                <a:spcPct val="90000"/>
              </a:lnSpc>
              <a:spcBef>
                <a:spcPts val="1200"/>
              </a:spcBef>
              <a:spcAft>
                <a:spcPts val="0"/>
              </a:spcAft>
              <a:buClr>
                <a:srgbClr val="000000"/>
              </a:buClr>
              <a:buSzPts val="2100"/>
              <a:buChar char="•"/>
              <a:defRPr/>
            </a:lvl4pPr>
            <a:lvl5pPr indent="-361950" lvl="4" marL="2286000" algn="l">
              <a:lnSpc>
                <a:spcPct val="90000"/>
              </a:lnSpc>
              <a:spcBef>
                <a:spcPts val="1200"/>
              </a:spcBef>
              <a:spcAft>
                <a:spcPts val="0"/>
              </a:spcAft>
              <a:buClr>
                <a:srgbClr val="000000"/>
              </a:buClr>
              <a:buSzPts val="2100"/>
              <a:buChar char="•"/>
              <a:defRPr/>
            </a:lvl5pPr>
            <a:lvl6pPr indent="-361950" lvl="5" marL="2743200" algn="l">
              <a:lnSpc>
                <a:spcPct val="90000"/>
              </a:lnSpc>
              <a:spcBef>
                <a:spcPts val="1200"/>
              </a:spcBef>
              <a:spcAft>
                <a:spcPts val="0"/>
              </a:spcAft>
              <a:buClr>
                <a:srgbClr val="000000"/>
              </a:buClr>
              <a:buSzPts val="2100"/>
              <a:buChar char="•"/>
              <a:defRPr/>
            </a:lvl6pPr>
            <a:lvl7pPr indent="-361950" lvl="6" marL="3200400" algn="l">
              <a:lnSpc>
                <a:spcPct val="90000"/>
              </a:lnSpc>
              <a:spcBef>
                <a:spcPts val="1200"/>
              </a:spcBef>
              <a:spcAft>
                <a:spcPts val="0"/>
              </a:spcAft>
              <a:buClr>
                <a:srgbClr val="000000"/>
              </a:buClr>
              <a:buSzPts val="2100"/>
              <a:buChar char="•"/>
              <a:defRPr/>
            </a:lvl7pPr>
            <a:lvl8pPr indent="-361950" lvl="7" marL="3657600" algn="l">
              <a:lnSpc>
                <a:spcPct val="90000"/>
              </a:lnSpc>
              <a:spcBef>
                <a:spcPts val="1200"/>
              </a:spcBef>
              <a:spcAft>
                <a:spcPts val="0"/>
              </a:spcAft>
              <a:buClr>
                <a:srgbClr val="000000"/>
              </a:buClr>
              <a:buSzPts val="2100"/>
              <a:buChar char="•"/>
              <a:defRPr/>
            </a:lvl8pPr>
            <a:lvl9pPr indent="-361950" lvl="8" marL="4114800" algn="l">
              <a:lnSpc>
                <a:spcPct val="90000"/>
              </a:lnSpc>
              <a:spcBef>
                <a:spcPts val="1200"/>
              </a:spcBef>
              <a:spcAft>
                <a:spcPts val="0"/>
              </a:spcAft>
              <a:buClr>
                <a:srgbClr val="000000"/>
              </a:buClr>
              <a:buSzPts val="2100"/>
              <a:buChar char="•"/>
              <a:defRPr/>
            </a:lvl9pPr>
          </a:lstStyle>
          <a:p/>
        </p:txBody>
      </p:sp>
      <p:sp>
        <p:nvSpPr>
          <p:cNvPr id="31" name="Google Shape;31;p10"/>
          <p:cNvSpPr txBox="1"/>
          <p:nvPr>
            <p:ph idx="12" type="sldNum"/>
          </p:nvPr>
        </p:nvSpPr>
        <p:spPr>
          <a:xfrm>
            <a:off x="47324156" y="36442573"/>
            <a:ext cx="361800" cy="400200"/>
          </a:xfrm>
          <a:prstGeom prst="rect">
            <a:avLst/>
          </a:prstGeom>
          <a:noFill/>
          <a:ln>
            <a:noFill/>
          </a:ln>
        </p:spPr>
        <p:txBody>
          <a:bodyPr anchorCtr="0" anchor="ctr" bIns="53325" lIns="53325" spcFirstLastPara="1" rIns="53325" wrap="square" tIns="53325">
            <a:spAutoFit/>
          </a:bodyPr>
          <a:lstStyle>
            <a:lvl1pPr indent="0" lvl="0" marL="0" marR="0" algn="r">
              <a:lnSpc>
                <a:spcPct val="100000"/>
              </a:lnSpc>
              <a:spcBef>
                <a:spcPts val="0"/>
              </a:spcBef>
              <a:spcAft>
                <a:spcPts val="0"/>
              </a:spcAft>
              <a:buClr>
                <a:srgbClr val="888888"/>
              </a:buClr>
              <a:buSzPts val="1900"/>
              <a:buFont typeface="Calibri"/>
              <a:buNone/>
              <a:defRPr b="0" i="0" sz="1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1900"/>
              <a:buFont typeface="Calibri"/>
              <a:buNone/>
              <a:defRPr b="0" i="0" sz="1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1900"/>
              <a:buFont typeface="Calibri"/>
              <a:buNone/>
              <a:defRPr b="0" i="0" sz="1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1900"/>
              <a:buFont typeface="Calibri"/>
              <a:buNone/>
              <a:defRPr b="0" i="0" sz="1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1900"/>
              <a:buFont typeface="Calibri"/>
              <a:buNone/>
              <a:defRPr b="0" i="0" sz="1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1900"/>
              <a:buFont typeface="Calibri"/>
              <a:buNone/>
              <a:defRPr b="0" i="0" sz="1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1900"/>
              <a:buFont typeface="Calibri"/>
              <a:buNone/>
              <a:defRPr b="0" i="0" sz="1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1900"/>
              <a:buFont typeface="Calibri"/>
              <a:buNone/>
              <a:defRPr b="0" i="0" sz="1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1900"/>
              <a:buFont typeface="Calibri"/>
              <a:buNone/>
              <a:defRPr b="0" i="0" sz="1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32" name="Shape 32"/>
        <p:cNvGrpSpPr/>
        <p:nvPr/>
      </p:nvGrpSpPr>
      <p:grpSpPr>
        <a:xfrm>
          <a:off x="0" y="0"/>
          <a:ext cx="0" cy="0"/>
          <a:chOff x="0" y="0"/>
          <a:chExt cx="0" cy="0"/>
        </a:xfrm>
      </p:grpSpPr>
      <p:sp>
        <p:nvSpPr>
          <p:cNvPr id="33" name="Google Shape;33;p11"/>
          <p:cNvSpPr txBox="1"/>
          <p:nvPr>
            <p:ph type="title"/>
          </p:nvPr>
        </p:nvSpPr>
        <p:spPr>
          <a:xfrm>
            <a:off x="3520440" y="2044707"/>
            <a:ext cx="44165400" cy="7423200"/>
          </a:xfrm>
          <a:prstGeom prst="rect">
            <a:avLst/>
          </a:prstGeom>
          <a:noFill/>
          <a:ln>
            <a:noFill/>
          </a:ln>
        </p:spPr>
        <p:txBody>
          <a:bodyPr anchorCtr="0" anchor="ctr" bIns="53325" lIns="53325" spcFirstLastPara="1" rIns="53325" wrap="square" tIns="53325">
            <a:normAutofit/>
          </a:bodyPr>
          <a:lstStyle>
            <a:lvl1pPr lvl="0" algn="l">
              <a:lnSpc>
                <a:spcPct val="90000"/>
              </a:lnSpc>
              <a:spcBef>
                <a:spcPts val="0"/>
              </a:spcBef>
              <a:spcAft>
                <a:spcPts val="0"/>
              </a:spcAft>
              <a:buClr>
                <a:srgbClr val="000000"/>
              </a:buClr>
              <a:buSzPts val="2100"/>
              <a:buNone/>
              <a:defRPr/>
            </a:lvl1pPr>
            <a:lvl2pPr lvl="1" algn="l">
              <a:lnSpc>
                <a:spcPct val="90000"/>
              </a:lnSpc>
              <a:spcBef>
                <a:spcPts val="0"/>
              </a:spcBef>
              <a:spcAft>
                <a:spcPts val="0"/>
              </a:spcAft>
              <a:buClr>
                <a:srgbClr val="000000"/>
              </a:buClr>
              <a:buSzPts val="2100"/>
              <a:buNone/>
              <a:defRPr/>
            </a:lvl2pPr>
            <a:lvl3pPr lvl="2" algn="l">
              <a:lnSpc>
                <a:spcPct val="90000"/>
              </a:lnSpc>
              <a:spcBef>
                <a:spcPts val="0"/>
              </a:spcBef>
              <a:spcAft>
                <a:spcPts val="0"/>
              </a:spcAft>
              <a:buClr>
                <a:srgbClr val="000000"/>
              </a:buClr>
              <a:buSzPts val="2100"/>
              <a:buNone/>
              <a:defRPr/>
            </a:lvl3pPr>
            <a:lvl4pPr lvl="3" algn="l">
              <a:lnSpc>
                <a:spcPct val="90000"/>
              </a:lnSpc>
              <a:spcBef>
                <a:spcPts val="0"/>
              </a:spcBef>
              <a:spcAft>
                <a:spcPts val="0"/>
              </a:spcAft>
              <a:buClr>
                <a:srgbClr val="000000"/>
              </a:buClr>
              <a:buSzPts val="2100"/>
              <a:buNone/>
              <a:defRPr/>
            </a:lvl4pPr>
            <a:lvl5pPr lvl="4" algn="l">
              <a:lnSpc>
                <a:spcPct val="90000"/>
              </a:lnSpc>
              <a:spcBef>
                <a:spcPts val="0"/>
              </a:spcBef>
              <a:spcAft>
                <a:spcPts val="0"/>
              </a:spcAft>
              <a:buClr>
                <a:srgbClr val="000000"/>
              </a:buClr>
              <a:buSzPts val="2100"/>
              <a:buNone/>
              <a:defRPr/>
            </a:lvl5pPr>
            <a:lvl6pPr lvl="5" algn="l">
              <a:lnSpc>
                <a:spcPct val="90000"/>
              </a:lnSpc>
              <a:spcBef>
                <a:spcPts val="0"/>
              </a:spcBef>
              <a:spcAft>
                <a:spcPts val="0"/>
              </a:spcAft>
              <a:buClr>
                <a:srgbClr val="000000"/>
              </a:buClr>
              <a:buSzPts val="2100"/>
              <a:buNone/>
              <a:defRPr/>
            </a:lvl6pPr>
            <a:lvl7pPr lvl="6" algn="l">
              <a:lnSpc>
                <a:spcPct val="90000"/>
              </a:lnSpc>
              <a:spcBef>
                <a:spcPts val="0"/>
              </a:spcBef>
              <a:spcAft>
                <a:spcPts val="0"/>
              </a:spcAft>
              <a:buClr>
                <a:srgbClr val="000000"/>
              </a:buClr>
              <a:buSzPts val="2100"/>
              <a:buNone/>
              <a:defRPr/>
            </a:lvl7pPr>
            <a:lvl8pPr lvl="7" algn="l">
              <a:lnSpc>
                <a:spcPct val="90000"/>
              </a:lnSpc>
              <a:spcBef>
                <a:spcPts val="0"/>
              </a:spcBef>
              <a:spcAft>
                <a:spcPts val="0"/>
              </a:spcAft>
              <a:buClr>
                <a:srgbClr val="000000"/>
              </a:buClr>
              <a:buSzPts val="2100"/>
              <a:buNone/>
              <a:defRPr/>
            </a:lvl8pPr>
            <a:lvl9pPr lvl="8" algn="l">
              <a:lnSpc>
                <a:spcPct val="90000"/>
              </a:lnSpc>
              <a:spcBef>
                <a:spcPts val="0"/>
              </a:spcBef>
              <a:spcAft>
                <a:spcPts val="0"/>
              </a:spcAft>
              <a:buClr>
                <a:srgbClr val="000000"/>
              </a:buClr>
              <a:buSzPts val="2100"/>
              <a:buNone/>
              <a:defRPr/>
            </a:lvl9pPr>
          </a:lstStyle>
          <a:p/>
        </p:txBody>
      </p:sp>
      <p:sp>
        <p:nvSpPr>
          <p:cNvPr id="34" name="Google Shape;34;p11"/>
          <p:cNvSpPr txBox="1"/>
          <p:nvPr>
            <p:ph idx="12" type="sldNum"/>
          </p:nvPr>
        </p:nvSpPr>
        <p:spPr>
          <a:xfrm>
            <a:off x="47324156" y="36442573"/>
            <a:ext cx="361800" cy="400200"/>
          </a:xfrm>
          <a:prstGeom prst="rect">
            <a:avLst/>
          </a:prstGeom>
          <a:noFill/>
          <a:ln>
            <a:noFill/>
          </a:ln>
        </p:spPr>
        <p:txBody>
          <a:bodyPr anchorCtr="0" anchor="ctr" bIns="53325" lIns="53325" spcFirstLastPara="1" rIns="53325" wrap="square" tIns="53325">
            <a:spAutoFit/>
          </a:bodyPr>
          <a:lstStyle>
            <a:lvl1pPr indent="0" lvl="0" marL="0" marR="0" algn="r">
              <a:lnSpc>
                <a:spcPct val="100000"/>
              </a:lnSpc>
              <a:spcBef>
                <a:spcPts val="0"/>
              </a:spcBef>
              <a:spcAft>
                <a:spcPts val="0"/>
              </a:spcAft>
              <a:buClr>
                <a:srgbClr val="888888"/>
              </a:buClr>
              <a:buSzPts val="1900"/>
              <a:buFont typeface="Calibri"/>
              <a:buNone/>
              <a:defRPr b="0" i="0" sz="1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1900"/>
              <a:buFont typeface="Calibri"/>
              <a:buNone/>
              <a:defRPr b="0" i="0" sz="1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1900"/>
              <a:buFont typeface="Calibri"/>
              <a:buNone/>
              <a:defRPr b="0" i="0" sz="1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1900"/>
              <a:buFont typeface="Calibri"/>
              <a:buNone/>
              <a:defRPr b="0" i="0" sz="1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1900"/>
              <a:buFont typeface="Calibri"/>
              <a:buNone/>
              <a:defRPr b="0" i="0" sz="1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1900"/>
              <a:buFont typeface="Calibri"/>
              <a:buNone/>
              <a:defRPr b="0" i="0" sz="1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1900"/>
              <a:buFont typeface="Calibri"/>
              <a:buNone/>
              <a:defRPr b="0" i="0" sz="1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1900"/>
              <a:buFont typeface="Calibri"/>
              <a:buNone/>
              <a:defRPr b="0" i="0" sz="1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1900"/>
              <a:buFont typeface="Calibri"/>
              <a:buNone/>
              <a:defRPr b="0" i="0" sz="1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p:cSld name="Content with Caption">
    <p:spTree>
      <p:nvGrpSpPr>
        <p:cNvPr id="35" name="Shape 35"/>
        <p:cNvGrpSpPr/>
        <p:nvPr/>
      </p:nvGrpSpPr>
      <p:grpSpPr>
        <a:xfrm>
          <a:off x="0" y="0"/>
          <a:ext cx="0" cy="0"/>
          <a:chOff x="0" y="0"/>
          <a:chExt cx="0" cy="0"/>
        </a:xfrm>
      </p:grpSpPr>
      <p:sp>
        <p:nvSpPr>
          <p:cNvPr id="36" name="Google Shape;36;p12"/>
          <p:cNvSpPr txBox="1"/>
          <p:nvPr>
            <p:ph type="title"/>
          </p:nvPr>
        </p:nvSpPr>
        <p:spPr>
          <a:xfrm>
            <a:off x="3527109" y="2560320"/>
            <a:ext cx="16515300" cy="8961000"/>
          </a:xfrm>
          <a:prstGeom prst="rect">
            <a:avLst/>
          </a:prstGeom>
          <a:noFill/>
          <a:ln>
            <a:noFill/>
          </a:ln>
        </p:spPr>
        <p:txBody>
          <a:bodyPr anchorCtr="0" anchor="b" bIns="53325" lIns="53325" spcFirstLastPara="1" rIns="53325" wrap="square" tIns="53325">
            <a:normAutofit/>
          </a:bodyPr>
          <a:lstStyle>
            <a:lvl1pPr lvl="0" algn="l">
              <a:lnSpc>
                <a:spcPct val="90000"/>
              </a:lnSpc>
              <a:spcBef>
                <a:spcPts val="0"/>
              </a:spcBef>
              <a:spcAft>
                <a:spcPts val="0"/>
              </a:spcAft>
              <a:buClr>
                <a:srgbClr val="000000"/>
              </a:buClr>
              <a:buSzPts val="4900"/>
              <a:buFont typeface="Calibri"/>
              <a:buNone/>
              <a:defRPr sz="4900"/>
            </a:lvl1pPr>
            <a:lvl2pPr lvl="1" algn="l">
              <a:lnSpc>
                <a:spcPct val="90000"/>
              </a:lnSpc>
              <a:spcBef>
                <a:spcPts val="0"/>
              </a:spcBef>
              <a:spcAft>
                <a:spcPts val="0"/>
              </a:spcAft>
              <a:buClr>
                <a:srgbClr val="000000"/>
              </a:buClr>
              <a:buSzPts val="2100"/>
              <a:buNone/>
              <a:defRPr/>
            </a:lvl2pPr>
            <a:lvl3pPr lvl="2" algn="l">
              <a:lnSpc>
                <a:spcPct val="90000"/>
              </a:lnSpc>
              <a:spcBef>
                <a:spcPts val="0"/>
              </a:spcBef>
              <a:spcAft>
                <a:spcPts val="0"/>
              </a:spcAft>
              <a:buClr>
                <a:srgbClr val="000000"/>
              </a:buClr>
              <a:buSzPts val="2100"/>
              <a:buNone/>
              <a:defRPr/>
            </a:lvl3pPr>
            <a:lvl4pPr lvl="3" algn="l">
              <a:lnSpc>
                <a:spcPct val="90000"/>
              </a:lnSpc>
              <a:spcBef>
                <a:spcPts val="0"/>
              </a:spcBef>
              <a:spcAft>
                <a:spcPts val="0"/>
              </a:spcAft>
              <a:buClr>
                <a:srgbClr val="000000"/>
              </a:buClr>
              <a:buSzPts val="2100"/>
              <a:buNone/>
              <a:defRPr/>
            </a:lvl4pPr>
            <a:lvl5pPr lvl="4" algn="l">
              <a:lnSpc>
                <a:spcPct val="90000"/>
              </a:lnSpc>
              <a:spcBef>
                <a:spcPts val="0"/>
              </a:spcBef>
              <a:spcAft>
                <a:spcPts val="0"/>
              </a:spcAft>
              <a:buClr>
                <a:srgbClr val="000000"/>
              </a:buClr>
              <a:buSzPts val="2100"/>
              <a:buNone/>
              <a:defRPr/>
            </a:lvl5pPr>
            <a:lvl6pPr lvl="5" algn="l">
              <a:lnSpc>
                <a:spcPct val="90000"/>
              </a:lnSpc>
              <a:spcBef>
                <a:spcPts val="0"/>
              </a:spcBef>
              <a:spcAft>
                <a:spcPts val="0"/>
              </a:spcAft>
              <a:buClr>
                <a:srgbClr val="000000"/>
              </a:buClr>
              <a:buSzPts val="2100"/>
              <a:buNone/>
              <a:defRPr/>
            </a:lvl6pPr>
            <a:lvl7pPr lvl="6" algn="l">
              <a:lnSpc>
                <a:spcPct val="90000"/>
              </a:lnSpc>
              <a:spcBef>
                <a:spcPts val="0"/>
              </a:spcBef>
              <a:spcAft>
                <a:spcPts val="0"/>
              </a:spcAft>
              <a:buClr>
                <a:srgbClr val="000000"/>
              </a:buClr>
              <a:buSzPts val="2100"/>
              <a:buNone/>
              <a:defRPr/>
            </a:lvl7pPr>
            <a:lvl8pPr lvl="7" algn="l">
              <a:lnSpc>
                <a:spcPct val="90000"/>
              </a:lnSpc>
              <a:spcBef>
                <a:spcPts val="0"/>
              </a:spcBef>
              <a:spcAft>
                <a:spcPts val="0"/>
              </a:spcAft>
              <a:buClr>
                <a:srgbClr val="000000"/>
              </a:buClr>
              <a:buSzPts val="2100"/>
              <a:buNone/>
              <a:defRPr/>
            </a:lvl8pPr>
            <a:lvl9pPr lvl="8" algn="l">
              <a:lnSpc>
                <a:spcPct val="90000"/>
              </a:lnSpc>
              <a:spcBef>
                <a:spcPts val="0"/>
              </a:spcBef>
              <a:spcAft>
                <a:spcPts val="0"/>
              </a:spcAft>
              <a:buClr>
                <a:srgbClr val="000000"/>
              </a:buClr>
              <a:buSzPts val="2100"/>
              <a:buNone/>
              <a:defRPr/>
            </a:lvl9pPr>
          </a:lstStyle>
          <a:p/>
        </p:txBody>
      </p:sp>
      <p:sp>
        <p:nvSpPr>
          <p:cNvPr id="37" name="Google Shape;37;p12"/>
          <p:cNvSpPr txBox="1"/>
          <p:nvPr>
            <p:ph idx="1" type="body"/>
          </p:nvPr>
        </p:nvSpPr>
        <p:spPr>
          <a:xfrm>
            <a:off x="21769389" y="5529588"/>
            <a:ext cx="25923300" cy="27292200"/>
          </a:xfrm>
          <a:prstGeom prst="rect">
            <a:avLst/>
          </a:prstGeom>
          <a:noFill/>
          <a:ln>
            <a:noFill/>
          </a:ln>
        </p:spPr>
        <p:txBody>
          <a:bodyPr anchorCtr="0" anchor="t" bIns="53325" lIns="53325" spcFirstLastPara="1" rIns="53325" wrap="square" tIns="53325">
            <a:normAutofit/>
          </a:bodyPr>
          <a:lstStyle>
            <a:lvl1pPr indent="-539750" lvl="0" marL="457200" algn="l">
              <a:lnSpc>
                <a:spcPct val="90000"/>
              </a:lnSpc>
              <a:spcBef>
                <a:spcPts val="1200"/>
              </a:spcBef>
              <a:spcAft>
                <a:spcPts val="0"/>
              </a:spcAft>
              <a:buClr>
                <a:srgbClr val="000000"/>
              </a:buClr>
              <a:buSzPts val="4900"/>
              <a:buChar char="•"/>
              <a:defRPr sz="4900"/>
            </a:lvl1pPr>
            <a:lvl2pPr indent="-539750" lvl="1" marL="914400" algn="l">
              <a:lnSpc>
                <a:spcPct val="90000"/>
              </a:lnSpc>
              <a:spcBef>
                <a:spcPts val="1200"/>
              </a:spcBef>
              <a:spcAft>
                <a:spcPts val="0"/>
              </a:spcAft>
              <a:buClr>
                <a:srgbClr val="000000"/>
              </a:buClr>
              <a:buSzPts val="4900"/>
              <a:buChar char="•"/>
              <a:defRPr sz="4900"/>
            </a:lvl2pPr>
            <a:lvl3pPr indent="-539750" lvl="2" marL="1371600" algn="l">
              <a:lnSpc>
                <a:spcPct val="90000"/>
              </a:lnSpc>
              <a:spcBef>
                <a:spcPts val="1200"/>
              </a:spcBef>
              <a:spcAft>
                <a:spcPts val="0"/>
              </a:spcAft>
              <a:buClr>
                <a:srgbClr val="000000"/>
              </a:buClr>
              <a:buSzPts val="4900"/>
              <a:buChar char="•"/>
              <a:defRPr sz="4900"/>
            </a:lvl3pPr>
            <a:lvl4pPr indent="-539750" lvl="3" marL="1828800" algn="l">
              <a:lnSpc>
                <a:spcPct val="90000"/>
              </a:lnSpc>
              <a:spcBef>
                <a:spcPts val="1200"/>
              </a:spcBef>
              <a:spcAft>
                <a:spcPts val="0"/>
              </a:spcAft>
              <a:buClr>
                <a:srgbClr val="000000"/>
              </a:buClr>
              <a:buSzPts val="4900"/>
              <a:buChar char="•"/>
              <a:defRPr sz="4900"/>
            </a:lvl4pPr>
            <a:lvl5pPr indent="-539750" lvl="4" marL="2286000" algn="l">
              <a:lnSpc>
                <a:spcPct val="90000"/>
              </a:lnSpc>
              <a:spcBef>
                <a:spcPts val="1200"/>
              </a:spcBef>
              <a:spcAft>
                <a:spcPts val="0"/>
              </a:spcAft>
              <a:buClr>
                <a:srgbClr val="000000"/>
              </a:buClr>
              <a:buSzPts val="4900"/>
              <a:buChar char="•"/>
              <a:defRPr sz="4900"/>
            </a:lvl5pPr>
            <a:lvl6pPr indent="-361950" lvl="5" marL="2743200" algn="l">
              <a:lnSpc>
                <a:spcPct val="90000"/>
              </a:lnSpc>
              <a:spcBef>
                <a:spcPts val="1200"/>
              </a:spcBef>
              <a:spcAft>
                <a:spcPts val="0"/>
              </a:spcAft>
              <a:buClr>
                <a:srgbClr val="000000"/>
              </a:buClr>
              <a:buSzPts val="2100"/>
              <a:buChar char="•"/>
              <a:defRPr/>
            </a:lvl6pPr>
            <a:lvl7pPr indent="-361950" lvl="6" marL="3200400" algn="l">
              <a:lnSpc>
                <a:spcPct val="90000"/>
              </a:lnSpc>
              <a:spcBef>
                <a:spcPts val="1200"/>
              </a:spcBef>
              <a:spcAft>
                <a:spcPts val="0"/>
              </a:spcAft>
              <a:buClr>
                <a:srgbClr val="000000"/>
              </a:buClr>
              <a:buSzPts val="2100"/>
              <a:buChar char="•"/>
              <a:defRPr/>
            </a:lvl7pPr>
            <a:lvl8pPr indent="-361950" lvl="7" marL="3657600" algn="l">
              <a:lnSpc>
                <a:spcPct val="90000"/>
              </a:lnSpc>
              <a:spcBef>
                <a:spcPts val="1200"/>
              </a:spcBef>
              <a:spcAft>
                <a:spcPts val="0"/>
              </a:spcAft>
              <a:buClr>
                <a:srgbClr val="000000"/>
              </a:buClr>
              <a:buSzPts val="2100"/>
              <a:buChar char="•"/>
              <a:defRPr/>
            </a:lvl8pPr>
            <a:lvl9pPr indent="-361950" lvl="8" marL="4114800" algn="l">
              <a:lnSpc>
                <a:spcPct val="90000"/>
              </a:lnSpc>
              <a:spcBef>
                <a:spcPts val="1200"/>
              </a:spcBef>
              <a:spcAft>
                <a:spcPts val="0"/>
              </a:spcAft>
              <a:buClr>
                <a:srgbClr val="000000"/>
              </a:buClr>
              <a:buSzPts val="2100"/>
              <a:buChar char="•"/>
              <a:defRPr/>
            </a:lvl9pPr>
          </a:lstStyle>
          <a:p/>
        </p:txBody>
      </p:sp>
      <p:sp>
        <p:nvSpPr>
          <p:cNvPr id="38" name="Google Shape;38;p12"/>
          <p:cNvSpPr txBox="1"/>
          <p:nvPr>
            <p:ph idx="2" type="body"/>
          </p:nvPr>
        </p:nvSpPr>
        <p:spPr>
          <a:xfrm>
            <a:off x="3527110" y="11521440"/>
            <a:ext cx="16515300" cy="21345000"/>
          </a:xfrm>
          <a:prstGeom prst="rect">
            <a:avLst/>
          </a:prstGeom>
          <a:noFill/>
          <a:ln>
            <a:noFill/>
          </a:ln>
        </p:spPr>
        <p:txBody>
          <a:bodyPr anchorCtr="0" anchor="t" bIns="53325" lIns="53325" spcFirstLastPara="1" rIns="53325" wrap="square" tIns="53325">
            <a:normAutofit/>
          </a:bodyPr>
          <a:lstStyle>
            <a:lvl1pPr indent="-361950" lvl="0" marL="457200" algn="l">
              <a:lnSpc>
                <a:spcPct val="90000"/>
              </a:lnSpc>
              <a:spcBef>
                <a:spcPts val="1200"/>
              </a:spcBef>
              <a:spcAft>
                <a:spcPts val="0"/>
              </a:spcAft>
              <a:buClr>
                <a:srgbClr val="000000"/>
              </a:buClr>
              <a:buSzPts val="2100"/>
              <a:buChar char="•"/>
              <a:defRPr/>
            </a:lvl1pPr>
            <a:lvl2pPr indent="-361950" lvl="1" marL="914400" algn="l">
              <a:lnSpc>
                <a:spcPct val="90000"/>
              </a:lnSpc>
              <a:spcBef>
                <a:spcPts val="1200"/>
              </a:spcBef>
              <a:spcAft>
                <a:spcPts val="0"/>
              </a:spcAft>
              <a:buClr>
                <a:srgbClr val="000000"/>
              </a:buClr>
              <a:buSzPts val="2100"/>
              <a:buChar char="•"/>
              <a:defRPr/>
            </a:lvl2pPr>
            <a:lvl3pPr indent="-361950" lvl="2" marL="1371600" algn="l">
              <a:lnSpc>
                <a:spcPct val="90000"/>
              </a:lnSpc>
              <a:spcBef>
                <a:spcPts val="1200"/>
              </a:spcBef>
              <a:spcAft>
                <a:spcPts val="0"/>
              </a:spcAft>
              <a:buClr>
                <a:srgbClr val="000000"/>
              </a:buClr>
              <a:buSzPts val="2100"/>
              <a:buChar char="•"/>
              <a:defRPr/>
            </a:lvl3pPr>
            <a:lvl4pPr indent="-361950" lvl="3" marL="1828800" algn="l">
              <a:lnSpc>
                <a:spcPct val="90000"/>
              </a:lnSpc>
              <a:spcBef>
                <a:spcPts val="1200"/>
              </a:spcBef>
              <a:spcAft>
                <a:spcPts val="0"/>
              </a:spcAft>
              <a:buClr>
                <a:srgbClr val="000000"/>
              </a:buClr>
              <a:buSzPts val="2100"/>
              <a:buChar char="•"/>
              <a:defRPr/>
            </a:lvl4pPr>
            <a:lvl5pPr indent="-361950" lvl="4" marL="2286000" algn="l">
              <a:lnSpc>
                <a:spcPct val="90000"/>
              </a:lnSpc>
              <a:spcBef>
                <a:spcPts val="1200"/>
              </a:spcBef>
              <a:spcAft>
                <a:spcPts val="0"/>
              </a:spcAft>
              <a:buClr>
                <a:srgbClr val="000000"/>
              </a:buClr>
              <a:buSzPts val="2100"/>
              <a:buChar char="•"/>
              <a:defRPr/>
            </a:lvl5pPr>
            <a:lvl6pPr indent="-361950" lvl="5" marL="2743200" algn="l">
              <a:lnSpc>
                <a:spcPct val="90000"/>
              </a:lnSpc>
              <a:spcBef>
                <a:spcPts val="1200"/>
              </a:spcBef>
              <a:spcAft>
                <a:spcPts val="0"/>
              </a:spcAft>
              <a:buClr>
                <a:srgbClr val="000000"/>
              </a:buClr>
              <a:buSzPts val="2100"/>
              <a:buChar char="•"/>
              <a:defRPr/>
            </a:lvl6pPr>
            <a:lvl7pPr indent="-361950" lvl="6" marL="3200400" algn="l">
              <a:lnSpc>
                <a:spcPct val="90000"/>
              </a:lnSpc>
              <a:spcBef>
                <a:spcPts val="1200"/>
              </a:spcBef>
              <a:spcAft>
                <a:spcPts val="0"/>
              </a:spcAft>
              <a:buClr>
                <a:srgbClr val="000000"/>
              </a:buClr>
              <a:buSzPts val="2100"/>
              <a:buChar char="•"/>
              <a:defRPr/>
            </a:lvl7pPr>
            <a:lvl8pPr indent="-361950" lvl="7" marL="3657600" algn="l">
              <a:lnSpc>
                <a:spcPct val="90000"/>
              </a:lnSpc>
              <a:spcBef>
                <a:spcPts val="1200"/>
              </a:spcBef>
              <a:spcAft>
                <a:spcPts val="0"/>
              </a:spcAft>
              <a:buClr>
                <a:srgbClr val="000000"/>
              </a:buClr>
              <a:buSzPts val="2100"/>
              <a:buChar char="•"/>
              <a:defRPr/>
            </a:lvl8pPr>
            <a:lvl9pPr indent="-361950" lvl="8" marL="4114800" algn="l">
              <a:lnSpc>
                <a:spcPct val="90000"/>
              </a:lnSpc>
              <a:spcBef>
                <a:spcPts val="1200"/>
              </a:spcBef>
              <a:spcAft>
                <a:spcPts val="0"/>
              </a:spcAft>
              <a:buClr>
                <a:srgbClr val="000000"/>
              </a:buClr>
              <a:buSzPts val="2100"/>
              <a:buChar char="•"/>
              <a:defRPr/>
            </a:lvl9pPr>
          </a:lstStyle>
          <a:p/>
        </p:txBody>
      </p:sp>
      <p:sp>
        <p:nvSpPr>
          <p:cNvPr id="39" name="Google Shape;39;p12"/>
          <p:cNvSpPr txBox="1"/>
          <p:nvPr>
            <p:ph idx="12" type="sldNum"/>
          </p:nvPr>
        </p:nvSpPr>
        <p:spPr>
          <a:xfrm>
            <a:off x="47324156" y="36442573"/>
            <a:ext cx="361800" cy="400200"/>
          </a:xfrm>
          <a:prstGeom prst="rect">
            <a:avLst/>
          </a:prstGeom>
          <a:noFill/>
          <a:ln>
            <a:noFill/>
          </a:ln>
        </p:spPr>
        <p:txBody>
          <a:bodyPr anchorCtr="0" anchor="ctr" bIns="53325" lIns="53325" spcFirstLastPara="1" rIns="53325" wrap="square" tIns="53325">
            <a:spAutoFit/>
          </a:bodyPr>
          <a:lstStyle>
            <a:lvl1pPr indent="0" lvl="0" marL="0" marR="0" algn="r">
              <a:lnSpc>
                <a:spcPct val="100000"/>
              </a:lnSpc>
              <a:spcBef>
                <a:spcPts val="0"/>
              </a:spcBef>
              <a:spcAft>
                <a:spcPts val="0"/>
              </a:spcAft>
              <a:buClr>
                <a:srgbClr val="888888"/>
              </a:buClr>
              <a:buSzPts val="1900"/>
              <a:buFont typeface="Calibri"/>
              <a:buNone/>
              <a:defRPr b="0" i="0" sz="1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1900"/>
              <a:buFont typeface="Calibri"/>
              <a:buNone/>
              <a:defRPr b="0" i="0" sz="1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1900"/>
              <a:buFont typeface="Calibri"/>
              <a:buNone/>
              <a:defRPr b="0" i="0" sz="1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1900"/>
              <a:buFont typeface="Calibri"/>
              <a:buNone/>
              <a:defRPr b="0" i="0" sz="1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1900"/>
              <a:buFont typeface="Calibri"/>
              <a:buNone/>
              <a:defRPr b="0" i="0" sz="1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1900"/>
              <a:buFont typeface="Calibri"/>
              <a:buNone/>
              <a:defRPr b="0" i="0" sz="1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1900"/>
              <a:buFont typeface="Calibri"/>
              <a:buNone/>
              <a:defRPr b="0" i="0" sz="1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1900"/>
              <a:buFont typeface="Calibri"/>
              <a:buNone/>
              <a:defRPr b="0" i="0" sz="1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1900"/>
              <a:buFont typeface="Calibri"/>
              <a:buNone/>
              <a:defRPr b="0" i="0" sz="1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p:cSld name="Picture with Caption">
    <p:spTree>
      <p:nvGrpSpPr>
        <p:cNvPr id="40" name="Shape 40"/>
        <p:cNvGrpSpPr/>
        <p:nvPr/>
      </p:nvGrpSpPr>
      <p:grpSpPr>
        <a:xfrm>
          <a:off x="0" y="0"/>
          <a:ext cx="0" cy="0"/>
          <a:chOff x="0" y="0"/>
          <a:chExt cx="0" cy="0"/>
        </a:xfrm>
      </p:grpSpPr>
      <p:sp>
        <p:nvSpPr>
          <p:cNvPr id="41" name="Google Shape;41;p13"/>
          <p:cNvSpPr txBox="1"/>
          <p:nvPr>
            <p:ph type="title"/>
          </p:nvPr>
        </p:nvSpPr>
        <p:spPr>
          <a:xfrm>
            <a:off x="3527109" y="2560320"/>
            <a:ext cx="16515300" cy="8961000"/>
          </a:xfrm>
          <a:prstGeom prst="rect">
            <a:avLst/>
          </a:prstGeom>
          <a:noFill/>
          <a:ln>
            <a:noFill/>
          </a:ln>
        </p:spPr>
        <p:txBody>
          <a:bodyPr anchorCtr="0" anchor="b" bIns="53325" lIns="53325" spcFirstLastPara="1" rIns="53325" wrap="square" tIns="53325">
            <a:normAutofit/>
          </a:bodyPr>
          <a:lstStyle>
            <a:lvl1pPr lvl="0" algn="l">
              <a:lnSpc>
                <a:spcPct val="90000"/>
              </a:lnSpc>
              <a:spcBef>
                <a:spcPts val="0"/>
              </a:spcBef>
              <a:spcAft>
                <a:spcPts val="0"/>
              </a:spcAft>
              <a:buClr>
                <a:srgbClr val="000000"/>
              </a:buClr>
              <a:buSzPts val="4900"/>
              <a:buFont typeface="Calibri"/>
              <a:buNone/>
              <a:defRPr sz="4900"/>
            </a:lvl1pPr>
            <a:lvl2pPr lvl="1" algn="l">
              <a:lnSpc>
                <a:spcPct val="90000"/>
              </a:lnSpc>
              <a:spcBef>
                <a:spcPts val="0"/>
              </a:spcBef>
              <a:spcAft>
                <a:spcPts val="0"/>
              </a:spcAft>
              <a:buClr>
                <a:srgbClr val="000000"/>
              </a:buClr>
              <a:buSzPts val="2100"/>
              <a:buNone/>
              <a:defRPr/>
            </a:lvl2pPr>
            <a:lvl3pPr lvl="2" algn="l">
              <a:lnSpc>
                <a:spcPct val="90000"/>
              </a:lnSpc>
              <a:spcBef>
                <a:spcPts val="0"/>
              </a:spcBef>
              <a:spcAft>
                <a:spcPts val="0"/>
              </a:spcAft>
              <a:buClr>
                <a:srgbClr val="000000"/>
              </a:buClr>
              <a:buSzPts val="2100"/>
              <a:buNone/>
              <a:defRPr/>
            </a:lvl3pPr>
            <a:lvl4pPr lvl="3" algn="l">
              <a:lnSpc>
                <a:spcPct val="90000"/>
              </a:lnSpc>
              <a:spcBef>
                <a:spcPts val="0"/>
              </a:spcBef>
              <a:spcAft>
                <a:spcPts val="0"/>
              </a:spcAft>
              <a:buClr>
                <a:srgbClr val="000000"/>
              </a:buClr>
              <a:buSzPts val="2100"/>
              <a:buNone/>
              <a:defRPr/>
            </a:lvl4pPr>
            <a:lvl5pPr lvl="4" algn="l">
              <a:lnSpc>
                <a:spcPct val="90000"/>
              </a:lnSpc>
              <a:spcBef>
                <a:spcPts val="0"/>
              </a:spcBef>
              <a:spcAft>
                <a:spcPts val="0"/>
              </a:spcAft>
              <a:buClr>
                <a:srgbClr val="000000"/>
              </a:buClr>
              <a:buSzPts val="2100"/>
              <a:buNone/>
              <a:defRPr/>
            </a:lvl5pPr>
            <a:lvl6pPr lvl="5" algn="l">
              <a:lnSpc>
                <a:spcPct val="90000"/>
              </a:lnSpc>
              <a:spcBef>
                <a:spcPts val="0"/>
              </a:spcBef>
              <a:spcAft>
                <a:spcPts val="0"/>
              </a:spcAft>
              <a:buClr>
                <a:srgbClr val="000000"/>
              </a:buClr>
              <a:buSzPts val="2100"/>
              <a:buNone/>
              <a:defRPr/>
            </a:lvl6pPr>
            <a:lvl7pPr lvl="6" algn="l">
              <a:lnSpc>
                <a:spcPct val="90000"/>
              </a:lnSpc>
              <a:spcBef>
                <a:spcPts val="0"/>
              </a:spcBef>
              <a:spcAft>
                <a:spcPts val="0"/>
              </a:spcAft>
              <a:buClr>
                <a:srgbClr val="000000"/>
              </a:buClr>
              <a:buSzPts val="2100"/>
              <a:buNone/>
              <a:defRPr/>
            </a:lvl7pPr>
            <a:lvl8pPr lvl="7" algn="l">
              <a:lnSpc>
                <a:spcPct val="90000"/>
              </a:lnSpc>
              <a:spcBef>
                <a:spcPts val="0"/>
              </a:spcBef>
              <a:spcAft>
                <a:spcPts val="0"/>
              </a:spcAft>
              <a:buClr>
                <a:srgbClr val="000000"/>
              </a:buClr>
              <a:buSzPts val="2100"/>
              <a:buNone/>
              <a:defRPr/>
            </a:lvl8pPr>
            <a:lvl9pPr lvl="8" algn="l">
              <a:lnSpc>
                <a:spcPct val="90000"/>
              </a:lnSpc>
              <a:spcBef>
                <a:spcPts val="0"/>
              </a:spcBef>
              <a:spcAft>
                <a:spcPts val="0"/>
              </a:spcAft>
              <a:buClr>
                <a:srgbClr val="000000"/>
              </a:buClr>
              <a:buSzPts val="2100"/>
              <a:buNone/>
              <a:defRPr/>
            </a:lvl9pPr>
          </a:lstStyle>
          <a:p/>
        </p:txBody>
      </p:sp>
      <p:sp>
        <p:nvSpPr>
          <p:cNvPr id="42" name="Google Shape;42;p13"/>
          <p:cNvSpPr/>
          <p:nvPr>
            <p:ph idx="2" type="pic"/>
          </p:nvPr>
        </p:nvSpPr>
        <p:spPr>
          <a:xfrm>
            <a:off x="21769389" y="5529588"/>
            <a:ext cx="25923300" cy="27292200"/>
          </a:xfrm>
          <a:prstGeom prst="rect">
            <a:avLst/>
          </a:prstGeom>
          <a:noFill/>
          <a:ln>
            <a:noFill/>
          </a:ln>
        </p:spPr>
      </p:sp>
      <p:sp>
        <p:nvSpPr>
          <p:cNvPr id="43" name="Google Shape;43;p13"/>
          <p:cNvSpPr txBox="1"/>
          <p:nvPr>
            <p:ph idx="1" type="body"/>
          </p:nvPr>
        </p:nvSpPr>
        <p:spPr>
          <a:xfrm>
            <a:off x="3527109" y="11521439"/>
            <a:ext cx="16515300" cy="21345000"/>
          </a:xfrm>
          <a:prstGeom prst="rect">
            <a:avLst/>
          </a:prstGeom>
          <a:noFill/>
          <a:ln>
            <a:noFill/>
          </a:ln>
        </p:spPr>
        <p:txBody>
          <a:bodyPr anchorCtr="0" anchor="t" bIns="53325" lIns="53325" spcFirstLastPara="1" rIns="53325" wrap="square" tIns="53325">
            <a:normAutofit/>
          </a:bodyPr>
          <a:lstStyle>
            <a:lvl1pPr indent="-228600" lvl="0" marL="457200" algn="l">
              <a:lnSpc>
                <a:spcPct val="90000"/>
              </a:lnSpc>
              <a:spcBef>
                <a:spcPts val="1200"/>
              </a:spcBef>
              <a:spcAft>
                <a:spcPts val="0"/>
              </a:spcAft>
              <a:buClr>
                <a:srgbClr val="000000"/>
              </a:buClr>
              <a:buSzPts val="2500"/>
              <a:buFont typeface="Calibri"/>
              <a:buNone/>
              <a:defRPr sz="2500"/>
            </a:lvl1pPr>
            <a:lvl2pPr indent="-228600" lvl="1" marL="914400" algn="l">
              <a:lnSpc>
                <a:spcPct val="90000"/>
              </a:lnSpc>
              <a:spcBef>
                <a:spcPts val="1200"/>
              </a:spcBef>
              <a:spcAft>
                <a:spcPts val="0"/>
              </a:spcAft>
              <a:buClr>
                <a:srgbClr val="000000"/>
              </a:buClr>
              <a:buSzPts val="2500"/>
              <a:buFont typeface="Calibri"/>
              <a:buNone/>
              <a:defRPr sz="2500"/>
            </a:lvl2pPr>
            <a:lvl3pPr indent="-228600" lvl="2" marL="1371600" algn="l">
              <a:lnSpc>
                <a:spcPct val="90000"/>
              </a:lnSpc>
              <a:spcBef>
                <a:spcPts val="1200"/>
              </a:spcBef>
              <a:spcAft>
                <a:spcPts val="0"/>
              </a:spcAft>
              <a:buClr>
                <a:srgbClr val="000000"/>
              </a:buClr>
              <a:buSzPts val="2500"/>
              <a:buFont typeface="Calibri"/>
              <a:buNone/>
              <a:defRPr sz="2500"/>
            </a:lvl3pPr>
            <a:lvl4pPr indent="-228600" lvl="3" marL="1828800" algn="l">
              <a:lnSpc>
                <a:spcPct val="90000"/>
              </a:lnSpc>
              <a:spcBef>
                <a:spcPts val="1200"/>
              </a:spcBef>
              <a:spcAft>
                <a:spcPts val="0"/>
              </a:spcAft>
              <a:buClr>
                <a:srgbClr val="000000"/>
              </a:buClr>
              <a:buSzPts val="2500"/>
              <a:buFont typeface="Calibri"/>
              <a:buNone/>
              <a:defRPr sz="2500"/>
            </a:lvl4pPr>
            <a:lvl5pPr indent="-228600" lvl="4" marL="2286000" algn="l">
              <a:lnSpc>
                <a:spcPct val="90000"/>
              </a:lnSpc>
              <a:spcBef>
                <a:spcPts val="1200"/>
              </a:spcBef>
              <a:spcAft>
                <a:spcPts val="0"/>
              </a:spcAft>
              <a:buClr>
                <a:srgbClr val="000000"/>
              </a:buClr>
              <a:buSzPts val="2500"/>
              <a:buFont typeface="Calibri"/>
              <a:buNone/>
              <a:defRPr sz="2500"/>
            </a:lvl5pPr>
            <a:lvl6pPr indent="-361950" lvl="5" marL="2743200" algn="l">
              <a:lnSpc>
                <a:spcPct val="90000"/>
              </a:lnSpc>
              <a:spcBef>
                <a:spcPts val="1200"/>
              </a:spcBef>
              <a:spcAft>
                <a:spcPts val="0"/>
              </a:spcAft>
              <a:buClr>
                <a:srgbClr val="000000"/>
              </a:buClr>
              <a:buSzPts val="2100"/>
              <a:buChar char="•"/>
              <a:defRPr/>
            </a:lvl6pPr>
            <a:lvl7pPr indent="-361950" lvl="6" marL="3200400" algn="l">
              <a:lnSpc>
                <a:spcPct val="90000"/>
              </a:lnSpc>
              <a:spcBef>
                <a:spcPts val="1200"/>
              </a:spcBef>
              <a:spcAft>
                <a:spcPts val="0"/>
              </a:spcAft>
              <a:buClr>
                <a:srgbClr val="000000"/>
              </a:buClr>
              <a:buSzPts val="2100"/>
              <a:buChar char="•"/>
              <a:defRPr/>
            </a:lvl7pPr>
            <a:lvl8pPr indent="-361950" lvl="7" marL="3657600" algn="l">
              <a:lnSpc>
                <a:spcPct val="90000"/>
              </a:lnSpc>
              <a:spcBef>
                <a:spcPts val="1200"/>
              </a:spcBef>
              <a:spcAft>
                <a:spcPts val="0"/>
              </a:spcAft>
              <a:buClr>
                <a:srgbClr val="000000"/>
              </a:buClr>
              <a:buSzPts val="2100"/>
              <a:buChar char="•"/>
              <a:defRPr/>
            </a:lvl8pPr>
            <a:lvl9pPr indent="-361950" lvl="8" marL="4114800" algn="l">
              <a:lnSpc>
                <a:spcPct val="90000"/>
              </a:lnSpc>
              <a:spcBef>
                <a:spcPts val="1200"/>
              </a:spcBef>
              <a:spcAft>
                <a:spcPts val="0"/>
              </a:spcAft>
              <a:buClr>
                <a:srgbClr val="000000"/>
              </a:buClr>
              <a:buSzPts val="2100"/>
              <a:buChar char="•"/>
              <a:defRPr/>
            </a:lvl9pPr>
          </a:lstStyle>
          <a:p/>
        </p:txBody>
      </p:sp>
      <p:sp>
        <p:nvSpPr>
          <p:cNvPr id="44" name="Google Shape;44;p13"/>
          <p:cNvSpPr txBox="1"/>
          <p:nvPr>
            <p:ph idx="12" type="sldNum"/>
          </p:nvPr>
        </p:nvSpPr>
        <p:spPr>
          <a:xfrm>
            <a:off x="47324156" y="36442573"/>
            <a:ext cx="361800" cy="400200"/>
          </a:xfrm>
          <a:prstGeom prst="rect">
            <a:avLst/>
          </a:prstGeom>
          <a:noFill/>
          <a:ln>
            <a:noFill/>
          </a:ln>
        </p:spPr>
        <p:txBody>
          <a:bodyPr anchorCtr="0" anchor="ctr" bIns="53325" lIns="53325" spcFirstLastPara="1" rIns="53325" wrap="square" tIns="53325">
            <a:spAutoFit/>
          </a:bodyPr>
          <a:lstStyle>
            <a:lvl1pPr indent="0" lvl="0" marL="0" marR="0" algn="r">
              <a:lnSpc>
                <a:spcPct val="100000"/>
              </a:lnSpc>
              <a:spcBef>
                <a:spcPts val="0"/>
              </a:spcBef>
              <a:spcAft>
                <a:spcPts val="0"/>
              </a:spcAft>
              <a:buClr>
                <a:srgbClr val="888888"/>
              </a:buClr>
              <a:buSzPts val="1900"/>
              <a:buFont typeface="Calibri"/>
              <a:buNone/>
              <a:defRPr b="0" i="0" sz="19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888888"/>
              </a:buClr>
              <a:buSzPts val="1900"/>
              <a:buFont typeface="Calibri"/>
              <a:buNone/>
              <a:defRPr b="0" i="0" sz="19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888888"/>
              </a:buClr>
              <a:buSzPts val="1900"/>
              <a:buFont typeface="Calibri"/>
              <a:buNone/>
              <a:defRPr b="0" i="0" sz="19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888888"/>
              </a:buClr>
              <a:buSzPts val="1900"/>
              <a:buFont typeface="Calibri"/>
              <a:buNone/>
              <a:defRPr b="0" i="0" sz="19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888888"/>
              </a:buClr>
              <a:buSzPts val="1900"/>
              <a:buFont typeface="Calibri"/>
              <a:buNone/>
              <a:defRPr b="0" i="0" sz="19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888888"/>
              </a:buClr>
              <a:buSzPts val="1900"/>
              <a:buFont typeface="Calibri"/>
              <a:buNone/>
              <a:defRPr b="0" i="0" sz="19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888888"/>
              </a:buClr>
              <a:buSzPts val="1900"/>
              <a:buFont typeface="Calibri"/>
              <a:buNone/>
              <a:defRPr b="0" i="0" sz="19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888888"/>
              </a:buClr>
              <a:buSzPts val="1900"/>
              <a:buFont typeface="Calibri"/>
              <a:buNone/>
              <a:defRPr b="0" i="0" sz="19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888888"/>
              </a:buClr>
              <a:buSzPts val="1900"/>
              <a:buFont typeface="Calibri"/>
              <a:buNone/>
              <a:defRPr b="0" i="0" sz="1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0"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 name="Shape 5"/>
        <p:cNvGrpSpPr/>
        <p:nvPr/>
      </p:nvGrpSpPr>
      <p:grpSpPr>
        <a:xfrm>
          <a:off x="0" y="0"/>
          <a:ext cx="0" cy="0"/>
          <a:chOff x="0" y="0"/>
          <a:chExt cx="0" cy="0"/>
        </a:xfrm>
      </p:grpSpPr>
      <p:sp>
        <p:nvSpPr>
          <p:cNvPr id="6" name="Google Shape;6;p4"/>
          <p:cNvSpPr txBox="1"/>
          <p:nvPr>
            <p:ph type="title"/>
          </p:nvPr>
        </p:nvSpPr>
        <p:spPr>
          <a:xfrm>
            <a:off x="3520440" y="2044707"/>
            <a:ext cx="44165400" cy="7423200"/>
          </a:xfrm>
          <a:prstGeom prst="rect">
            <a:avLst/>
          </a:prstGeom>
          <a:noFill/>
          <a:ln>
            <a:noFill/>
          </a:ln>
        </p:spPr>
        <p:txBody>
          <a:bodyPr anchorCtr="0" anchor="ctr" bIns="53325" lIns="53325" spcFirstLastPara="1" rIns="53325" wrap="square" tIns="53325">
            <a:normAutofit/>
          </a:bodyPr>
          <a:lstStyle>
            <a:lvl1pPr lvl="0" marR="0" rtl="0" algn="l">
              <a:lnSpc>
                <a:spcPct val="90000"/>
              </a:lnSpc>
              <a:spcBef>
                <a:spcPts val="0"/>
              </a:spcBef>
              <a:spcAft>
                <a:spcPts val="0"/>
              </a:spcAft>
              <a:buClr>
                <a:srgbClr val="000000"/>
              </a:buClr>
              <a:buSzPts val="5100"/>
              <a:buFont typeface="Calibri"/>
              <a:buNone/>
              <a:defRPr b="0" i="0" sz="5100" u="none" cap="none" strike="noStrike">
                <a:solidFill>
                  <a:srgbClr val="000000"/>
                </a:solidFill>
                <a:latin typeface="Calibri"/>
                <a:ea typeface="Calibri"/>
                <a:cs typeface="Calibri"/>
                <a:sym typeface="Calibri"/>
              </a:defRPr>
            </a:lvl1pPr>
            <a:lvl2pPr lvl="1" marR="0" rtl="0" algn="l">
              <a:lnSpc>
                <a:spcPct val="90000"/>
              </a:lnSpc>
              <a:spcBef>
                <a:spcPts val="0"/>
              </a:spcBef>
              <a:spcAft>
                <a:spcPts val="0"/>
              </a:spcAft>
              <a:buClr>
                <a:srgbClr val="000000"/>
              </a:buClr>
              <a:buSzPts val="5100"/>
              <a:buFont typeface="Calibri"/>
              <a:buNone/>
              <a:defRPr b="0" i="0" sz="5100" u="none" cap="none" strike="noStrike">
                <a:solidFill>
                  <a:srgbClr val="000000"/>
                </a:solidFill>
                <a:latin typeface="Calibri"/>
                <a:ea typeface="Calibri"/>
                <a:cs typeface="Calibri"/>
                <a:sym typeface="Calibri"/>
              </a:defRPr>
            </a:lvl2pPr>
            <a:lvl3pPr lvl="2" marR="0" rtl="0" algn="l">
              <a:lnSpc>
                <a:spcPct val="90000"/>
              </a:lnSpc>
              <a:spcBef>
                <a:spcPts val="0"/>
              </a:spcBef>
              <a:spcAft>
                <a:spcPts val="0"/>
              </a:spcAft>
              <a:buClr>
                <a:srgbClr val="000000"/>
              </a:buClr>
              <a:buSzPts val="5100"/>
              <a:buFont typeface="Calibri"/>
              <a:buNone/>
              <a:defRPr b="0" i="0" sz="5100" u="none" cap="none" strike="noStrike">
                <a:solidFill>
                  <a:srgbClr val="000000"/>
                </a:solidFill>
                <a:latin typeface="Calibri"/>
                <a:ea typeface="Calibri"/>
                <a:cs typeface="Calibri"/>
                <a:sym typeface="Calibri"/>
              </a:defRPr>
            </a:lvl3pPr>
            <a:lvl4pPr lvl="3" marR="0" rtl="0" algn="l">
              <a:lnSpc>
                <a:spcPct val="90000"/>
              </a:lnSpc>
              <a:spcBef>
                <a:spcPts val="0"/>
              </a:spcBef>
              <a:spcAft>
                <a:spcPts val="0"/>
              </a:spcAft>
              <a:buClr>
                <a:srgbClr val="000000"/>
              </a:buClr>
              <a:buSzPts val="5100"/>
              <a:buFont typeface="Calibri"/>
              <a:buNone/>
              <a:defRPr b="0" i="0" sz="5100" u="none" cap="none" strike="noStrike">
                <a:solidFill>
                  <a:srgbClr val="000000"/>
                </a:solidFill>
                <a:latin typeface="Calibri"/>
                <a:ea typeface="Calibri"/>
                <a:cs typeface="Calibri"/>
                <a:sym typeface="Calibri"/>
              </a:defRPr>
            </a:lvl4pPr>
            <a:lvl5pPr lvl="4" marR="0" rtl="0" algn="l">
              <a:lnSpc>
                <a:spcPct val="90000"/>
              </a:lnSpc>
              <a:spcBef>
                <a:spcPts val="0"/>
              </a:spcBef>
              <a:spcAft>
                <a:spcPts val="0"/>
              </a:spcAft>
              <a:buClr>
                <a:srgbClr val="000000"/>
              </a:buClr>
              <a:buSzPts val="5100"/>
              <a:buFont typeface="Calibri"/>
              <a:buNone/>
              <a:defRPr b="0" i="0" sz="5100" u="none" cap="none" strike="noStrike">
                <a:solidFill>
                  <a:srgbClr val="000000"/>
                </a:solidFill>
                <a:latin typeface="Calibri"/>
                <a:ea typeface="Calibri"/>
                <a:cs typeface="Calibri"/>
                <a:sym typeface="Calibri"/>
              </a:defRPr>
            </a:lvl5pPr>
            <a:lvl6pPr lvl="5" marR="0" rtl="0" algn="l">
              <a:lnSpc>
                <a:spcPct val="90000"/>
              </a:lnSpc>
              <a:spcBef>
                <a:spcPts val="0"/>
              </a:spcBef>
              <a:spcAft>
                <a:spcPts val="0"/>
              </a:spcAft>
              <a:buClr>
                <a:srgbClr val="000000"/>
              </a:buClr>
              <a:buSzPts val="5100"/>
              <a:buFont typeface="Calibri"/>
              <a:buNone/>
              <a:defRPr b="0" i="0" sz="5100" u="none" cap="none" strike="noStrike">
                <a:solidFill>
                  <a:srgbClr val="000000"/>
                </a:solidFill>
                <a:latin typeface="Calibri"/>
                <a:ea typeface="Calibri"/>
                <a:cs typeface="Calibri"/>
                <a:sym typeface="Calibri"/>
              </a:defRPr>
            </a:lvl6pPr>
            <a:lvl7pPr lvl="6" marR="0" rtl="0" algn="l">
              <a:lnSpc>
                <a:spcPct val="90000"/>
              </a:lnSpc>
              <a:spcBef>
                <a:spcPts val="0"/>
              </a:spcBef>
              <a:spcAft>
                <a:spcPts val="0"/>
              </a:spcAft>
              <a:buClr>
                <a:srgbClr val="000000"/>
              </a:buClr>
              <a:buSzPts val="5100"/>
              <a:buFont typeface="Calibri"/>
              <a:buNone/>
              <a:defRPr b="0" i="0" sz="5100" u="none" cap="none" strike="noStrike">
                <a:solidFill>
                  <a:srgbClr val="000000"/>
                </a:solidFill>
                <a:latin typeface="Calibri"/>
                <a:ea typeface="Calibri"/>
                <a:cs typeface="Calibri"/>
                <a:sym typeface="Calibri"/>
              </a:defRPr>
            </a:lvl7pPr>
            <a:lvl8pPr lvl="7" marR="0" rtl="0" algn="l">
              <a:lnSpc>
                <a:spcPct val="90000"/>
              </a:lnSpc>
              <a:spcBef>
                <a:spcPts val="0"/>
              </a:spcBef>
              <a:spcAft>
                <a:spcPts val="0"/>
              </a:spcAft>
              <a:buClr>
                <a:srgbClr val="000000"/>
              </a:buClr>
              <a:buSzPts val="5100"/>
              <a:buFont typeface="Calibri"/>
              <a:buNone/>
              <a:defRPr b="0" i="0" sz="5100" u="none" cap="none" strike="noStrike">
                <a:solidFill>
                  <a:srgbClr val="000000"/>
                </a:solidFill>
                <a:latin typeface="Calibri"/>
                <a:ea typeface="Calibri"/>
                <a:cs typeface="Calibri"/>
                <a:sym typeface="Calibri"/>
              </a:defRPr>
            </a:lvl8pPr>
            <a:lvl9pPr lvl="8" marR="0" rtl="0" algn="l">
              <a:lnSpc>
                <a:spcPct val="90000"/>
              </a:lnSpc>
              <a:spcBef>
                <a:spcPts val="0"/>
              </a:spcBef>
              <a:spcAft>
                <a:spcPts val="0"/>
              </a:spcAft>
              <a:buClr>
                <a:srgbClr val="000000"/>
              </a:buClr>
              <a:buSzPts val="5100"/>
              <a:buFont typeface="Calibri"/>
              <a:buNone/>
              <a:defRPr b="0" i="0" sz="5100" u="none" cap="none" strike="noStrike">
                <a:solidFill>
                  <a:srgbClr val="000000"/>
                </a:solidFill>
                <a:latin typeface="Calibri"/>
                <a:ea typeface="Calibri"/>
                <a:cs typeface="Calibri"/>
                <a:sym typeface="Calibri"/>
              </a:defRPr>
            </a:lvl9pPr>
          </a:lstStyle>
          <a:p/>
        </p:txBody>
      </p:sp>
      <p:sp>
        <p:nvSpPr>
          <p:cNvPr id="7" name="Google Shape;7;p4"/>
          <p:cNvSpPr txBox="1"/>
          <p:nvPr>
            <p:ph idx="1" type="body"/>
          </p:nvPr>
        </p:nvSpPr>
        <p:spPr>
          <a:xfrm>
            <a:off x="3520440" y="10223500"/>
            <a:ext cx="44165400" cy="24367500"/>
          </a:xfrm>
          <a:prstGeom prst="rect">
            <a:avLst/>
          </a:prstGeom>
          <a:noFill/>
          <a:ln>
            <a:noFill/>
          </a:ln>
        </p:spPr>
        <p:txBody>
          <a:bodyPr anchorCtr="0" anchor="t" bIns="53325" lIns="53325" spcFirstLastPara="1" rIns="53325" wrap="square" tIns="53325">
            <a:normAutofit/>
          </a:bodyPr>
          <a:lstStyle>
            <a:lvl1pPr indent="-438150" lvl="0" marL="457200" marR="0" rtl="0" algn="l">
              <a:lnSpc>
                <a:spcPct val="90000"/>
              </a:lnSpc>
              <a:spcBef>
                <a:spcPts val="1200"/>
              </a:spcBef>
              <a:spcAft>
                <a:spcPts val="0"/>
              </a:spcAft>
              <a:buClr>
                <a:srgbClr val="000000"/>
              </a:buClr>
              <a:buSzPts val="3300"/>
              <a:buFont typeface="Arial"/>
              <a:buChar char="•"/>
              <a:defRPr b="0" i="0" sz="3300" u="none" cap="none" strike="noStrike">
                <a:solidFill>
                  <a:srgbClr val="000000"/>
                </a:solidFill>
                <a:latin typeface="Calibri"/>
                <a:ea typeface="Calibri"/>
                <a:cs typeface="Calibri"/>
                <a:sym typeface="Calibri"/>
              </a:defRPr>
            </a:lvl1pPr>
            <a:lvl2pPr indent="-438150" lvl="1" marL="914400" marR="0" rtl="0" algn="l">
              <a:lnSpc>
                <a:spcPct val="90000"/>
              </a:lnSpc>
              <a:spcBef>
                <a:spcPts val="1200"/>
              </a:spcBef>
              <a:spcAft>
                <a:spcPts val="0"/>
              </a:spcAft>
              <a:buClr>
                <a:srgbClr val="000000"/>
              </a:buClr>
              <a:buSzPts val="3300"/>
              <a:buFont typeface="Arial"/>
              <a:buChar char="•"/>
              <a:defRPr b="0" i="0" sz="3300" u="none" cap="none" strike="noStrike">
                <a:solidFill>
                  <a:srgbClr val="000000"/>
                </a:solidFill>
                <a:latin typeface="Calibri"/>
                <a:ea typeface="Calibri"/>
                <a:cs typeface="Calibri"/>
                <a:sym typeface="Calibri"/>
              </a:defRPr>
            </a:lvl2pPr>
            <a:lvl3pPr indent="-438150" lvl="2" marL="1371600" marR="0" rtl="0" algn="l">
              <a:lnSpc>
                <a:spcPct val="90000"/>
              </a:lnSpc>
              <a:spcBef>
                <a:spcPts val="1200"/>
              </a:spcBef>
              <a:spcAft>
                <a:spcPts val="0"/>
              </a:spcAft>
              <a:buClr>
                <a:srgbClr val="000000"/>
              </a:buClr>
              <a:buSzPts val="3300"/>
              <a:buFont typeface="Arial"/>
              <a:buChar char="•"/>
              <a:defRPr b="0" i="0" sz="3300" u="none" cap="none" strike="noStrike">
                <a:solidFill>
                  <a:srgbClr val="000000"/>
                </a:solidFill>
                <a:latin typeface="Calibri"/>
                <a:ea typeface="Calibri"/>
                <a:cs typeface="Calibri"/>
                <a:sym typeface="Calibri"/>
              </a:defRPr>
            </a:lvl3pPr>
            <a:lvl4pPr indent="-438150" lvl="3" marL="1828800" marR="0" rtl="0" algn="l">
              <a:lnSpc>
                <a:spcPct val="90000"/>
              </a:lnSpc>
              <a:spcBef>
                <a:spcPts val="1200"/>
              </a:spcBef>
              <a:spcAft>
                <a:spcPts val="0"/>
              </a:spcAft>
              <a:buClr>
                <a:srgbClr val="000000"/>
              </a:buClr>
              <a:buSzPts val="3300"/>
              <a:buFont typeface="Arial"/>
              <a:buChar char="•"/>
              <a:defRPr b="0" i="0" sz="3300" u="none" cap="none" strike="noStrike">
                <a:solidFill>
                  <a:srgbClr val="000000"/>
                </a:solidFill>
                <a:latin typeface="Calibri"/>
                <a:ea typeface="Calibri"/>
                <a:cs typeface="Calibri"/>
                <a:sym typeface="Calibri"/>
              </a:defRPr>
            </a:lvl4pPr>
            <a:lvl5pPr indent="-438150" lvl="4" marL="2286000" marR="0" rtl="0" algn="l">
              <a:lnSpc>
                <a:spcPct val="90000"/>
              </a:lnSpc>
              <a:spcBef>
                <a:spcPts val="1200"/>
              </a:spcBef>
              <a:spcAft>
                <a:spcPts val="0"/>
              </a:spcAft>
              <a:buClr>
                <a:srgbClr val="000000"/>
              </a:buClr>
              <a:buSzPts val="3300"/>
              <a:buFont typeface="Arial"/>
              <a:buChar char="•"/>
              <a:defRPr b="0" i="0" sz="3300" u="none" cap="none" strike="noStrike">
                <a:solidFill>
                  <a:srgbClr val="000000"/>
                </a:solidFill>
                <a:latin typeface="Calibri"/>
                <a:ea typeface="Calibri"/>
                <a:cs typeface="Calibri"/>
                <a:sym typeface="Calibri"/>
              </a:defRPr>
            </a:lvl5pPr>
            <a:lvl6pPr indent="-438150" lvl="5" marL="2743200" marR="0" rtl="0" algn="l">
              <a:lnSpc>
                <a:spcPct val="90000"/>
              </a:lnSpc>
              <a:spcBef>
                <a:spcPts val="1200"/>
              </a:spcBef>
              <a:spcAft>
                <a:spcPts val="0"/>
              </a:spcAft>
              <a:buClr>
                <a:srgbClr val="000000"/>
              </a:buClr>
              <a:buSzPts val="3300"/>
              <a:buFont typeface="Arial"/>
              <a:buChar char="•"/>
              <a:defRPr b="0" i="0" sz="3300" u="none" cap="none" strike="noStrike">
                <a:solidFill>
                  <a:srgbClr val="000000"/>
                </a:solidFill>
                <a:latin typeface="Calibri"/>
                <a:ea typeface="Calibri"/>
                <a:cs typeface="Calibri"/>
                <a:sym typeface="Calibri"/>
              </a:defRPr>
            </a:lvl6pPr>
            <a:lvl7pPr indent="-438150" lvl="6" marL="3200400" marR="0" rtl="0" algn="l">
              <a:lnSpc>
                <a:spcPct val="90000"/>
              </a:lnSpc>
              <a:spcBef>
                <a:spcPts val="1200"/>
              </a:spcBef>
              <a:spcAft>
                <a:spcPts val="0"/>
              </a:spcAft>
              <a:buClr>
                <a:srgbClr val="000000"/>
              </a:buClr>
              <a:buSzPts val="3300"/>
              <a:buFont typeface="Arial"/>
              <a:buChar char="•"/>
              <a:defRPr b="0" i="0" sz="3300" u="none" cap="none" strike="noStrike">
                <a:solidFill>
                  <a:srgbClr val="000000"/>
                </a:solidFill>
                <a:latin typeface="Calibri"/>
                <a:ea typeface="Calibri"/>
                <a:cs typeface="Calibri"/>
                <a:sym typeface="Calibri"/>
              </a:defRPr>
            </a:lvl7pPr>
            <a:lvl8pPr indent="-438150" lvl="7" marL="3657600" marR="0" rtl="0" algn="l">
              <a:lnSpc>
                <a:spcPct val="90000"/>
              </a:lnSpc>
              <a:spcBef>
                <a:spcPts val="1200"/>
              </a:spcBef>
              <a:spcAft>
                <a:spcPts val="0"/>
              </a:spcAft>
              <a:buClr>
                <a:srgbClr val="000000"/>
              </a:buClr>
              <a:buSzPts val="3300"/>
              <a:buFont typeface="Arial"/>
              <a:buChar char="•"/>
              <a:defRPr b="0" i="0" sz="3300" u="none" cap="none" strike="noStrike">
                <a:solidFill>
                  <a:srgbClr val="000000"/>
                </a:solidFill>
                <a:latin typeface="Calibri"/>
                <a:ea typeface="Calibri"/>
                <a:cs typeface="Calibri"/>
                <a:sym typeface="Calibri"/>
              </a:defRPr>
            </a:lvl8pPr>
            <a:lvl9pPr indent="-438150" lvl="8" marL="4114800" marR="0" rtl="0" algn="l">
              <a:lnSpc>
                <a:spcPct val="90000"/>
              </a:lnSpc>
              <a:spcBef>
                <a:spcPts val="1200"/>
              </a:spcBef>
              <a:spcAft>
                <a:spcPts val="0"/>
              </a:spcAft>
              <a:buClr>
                <a:srgbClr val="000000"/>
              </a:buClr>
              <a:buSzPts val="3300"/>
              <a:buFont typeface="Arial"/>
              <a:buChar char="•"/>
              <a:defRPr b="0" i="0" sz="3300" u="none" cap="none" strike="noStrike">
                <a:solidFill>
                  <a:srgbClr val="000000"/>
                </a:solidFill>
                <a:latin typeface="Calibri"/>
                <a:ea typeface="Calibri"/>
                <a:cs typeface="Calibri"/>
                <a:sym typeface="Calibri"/>
              </a:defRPr>
            </a:lvl9pPr>
          </a:lstStyle>
          <a:p/>
        </p:txBody>
      </p:sp>
      <p:sp>
        <p:nvSpPr>
          <p:cNvPr id="8" name="Google Shape;8;p4"/>
          <p:cNvSpPr txBox="1"/>
          <p:nvPr>
            <p:ph idx="12" type="sldNum"/>
          </p:nvPr>
        </p:nvSpPr>
        <p:spPr>
          <a:xfrm>
            <a:off x="47324156" y="36442573"/>
            <a:ext cx="361800" cy="400200"/>
          </a:xfrm>
          <a:prstGeom prst="rect">
            <a:avLst/>
          </a:prstGeom>
          <a:noFill/>
          <a:ln>
            <a:noFill/>
          </a:ln>
        </p:spPr>
        <p:txBody>
          <a:bodyPr anchorCtr="0" anchor="ctr" bIns="53325" lIns="53325" spcFirstLastPara="1" rIns="53325" wrap="square" tIns="53325">
            <a:spAutoFit/>
          </a:bodyPr>
          <a:lstStyle>
            <a:lvl1pPr indent="0" lvl="0" marL="0" marR="0" rtl="0" algn="r">
              <a:lnSpc>
                <a:spcPct val="100000"/>
              </a:lnSpc>
              <a:spcBef>
                <a:spcPts val="0"/>
              </a:spcBef>
              <a:spcAft>
                <a:spcPts val="0"/>
              </a:spcAft>
              <a:buClr>
                <a:srgbClr val="888888"/>
              </a:buClr>
              <a:buSzPts val="1900"/>
              <a:buFont typeface="Calibri"/>
              <a:buNone/>
              <a:defRPr b="0" i="0" sz="19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888888"/>
              </a:buClr>
              <a:buSzPts val="1900"/>
              <a:buFont typeface="Calibri"/>
              <a:buNone/>
              <a:defRPr b="0" i="0" sz="19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888888"/>
              </a:buClr>
              <a:buSzPts val="1900"/>
              <a:buFont typeface="Calibri"/>
              <a:buNone/>
              <a:defRPr b="0" i="0" sz="19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888888"/>
              </a:buClr>
              <a:buSzPts val="1900"/>
              <a:buFont typeface="Calibri"/>
              <a:buNone/>
              <a:defRPr b="0" i="0" sz="19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888888"/>
              </a:buClr>
              <a:buSzPts val="1900"/>
              <a:buFont typeface="Calibri"/>
              <a:buNone/>
              <a:defRPr b="0" i="0" sz="19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888888"/>
              </a:buClr>
              <a:buSzPts val="1900"/>
              <a:buFont typeface="Calibri"/>
              <a:buNone/>
              <a:defRPr b="0" i="0" sz="19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888888"/>
              </a:buClr>
              <a:buSzPts val="1900"/>
              <a:buFont typeface="Calibri"/>
              <a:buNone/>
              <a:defRPr b="0" i="0" sz="19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888888"/>
              </a:buClr>
              <a:buSzPts val="1900"/>
              <a:buFont typeface="Calibri"/>
              <a:buNone/>
              <a:defRPr b="0" i="0" sz="19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888888"/>
              </a:buClr>
              <a:buSzPts val="1900"/>
              <a:buFont typeface="Calibri"/>
              <a:buNone/>
              <a:defRPr b="0" i="0" sz="1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sz="16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comments" Target="../comments/comment1.xml"/><Relationship Id="rId4" Type="http://schemas.openxmlformats.org/officeDocument/2006/relationships/image" Target="../media/image1.png"/><Relationship Id="rId5" Type="http://schemas.openxmlformats.org/officeDocument/2006/relationships/image" Target="../media/image2.png"/><Relationship Id="rId6" Type="http://schemas.openxmlformats.org/officeDocument/2006/relationships/image" Target="../media/image4.png"/><Relationship Id="rId7"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8" name="Shape 48"/>
        <p:cNvGrpSpPr/>
        <p:nvPr/>
      </p:nvGrpSpPr>
      <p:grpSpPr>
        <a:xfrm>
          <a:off x="0" y="0"/>
          <a:ext cx="0" cy="0"/>
          <a:chOff x="0" y="0"/>
          <a:chExt cx="0" cy="0"/>
        </a:xfrm>
      </p:grpSpPr>
      <p:sp>
        <p:nvSpPr>
          <p:cNvPr id="49" name="Google Shape;49;p1"/>
          <p:cNvSpPr txBox="1"/>
          <p:nvPr/>
        </p:nvSpPr>
        <p:spPr>
          <a:xfrm>
            <a:off x="3782351" y="3323400"/>
            <a:ext cx="9395700" cy="1512000"/>
          </a:xfrm>
          <a:prstGeom prst="rect">
            <a:avLst/>
          </a:prstGeom>
          <a:solidFill>
            <a:srgbClr val="FCE5CD"/>
          </a:solidFill>
          <a:ln cap="flat" cmpd="sng" w="38100">
            <a:solidFill>
              <a:schemeClr val="dk1"/>
            </a:solidFill>
            <a:prstDash val="solid"/>
            <a:miter lim="8000"/>
            <a:headEnd len="sm" w="sm" type="none"/>
            <a:tailEnd len="sm" w="sm" type="none"/>
          </a:ln>
        </p:spPr>
        <p:txBody>
          <a:bodyPr anchorCtr="0" anchor="t" bIns="215050" lIns="215050" spcFirstLastPara="1" rIns="215050" wrap="square" tIns="215050">
            <a:spAutoFit/>
          </a:bodyPr>
          <a:lstStyle/>
          <a:p>
            <a:pPr indent="0" lvl="0" marL="0" marR="0" rtl="0" algn="ctr">
              <a:lnSpc>
                <a:spcPct val="100000"/>
              </a:lnSpc>
              <a:spcBef>
                <a:spcPts val="0"/>
              </a:spcBef>
              <a:spcAft>
                <a:spcPts val="0"/>
              </a:spcAft>
              <a:buClr>
                <a:srgbClr val="FFFFFF"/>
              </a:buClr>
              <a:buSzPts val="7000"/>
              <a:buFont typeface="Calibri"/>
              <a:buNone/>
            </a:pPr>
            <a:r>
              <a:rPr b="1" i="0" lang="en-US" sz="7000" u="none" cap="none" strike="noStrike">
                <a:solidFill>
                  <a:schemeClr val="dk1"/>
                </a:solidFill>
                <a:latin typeface="Calibri"/>
                <a:ea typeface="Calibri"/>
                <a:cs typeface="Calibri"/>
                <a:sym typeface="Calibri"/>
                <a:extLst>
                  <a:ext uri="http://customooxmlschemas.google.com/">
                    <go:slidesCustomData xmlns:go="http://customooxmlschemas.google.com/" textRoundtripDataId="0"/>
                  </a:ext>
                </a:extLst>
              </a:rPr>
              <a:t>Introduction </a:t>
            </a:r>
            <a:endParaRPr b="1" i="0" sz="7000" u="none" cap="none" strike="noStrike">
              <a:solidFill>
                <a:schemeClr val="dk1"/>
              </a:solidFill>
              <a:latin typeface="Arial"/>
              <a:ea typeface="Arial"/>
              <a:cs typeface="Arial"/>
              <a:sym typeface="Arial"/>
            </a:endParaRPr>
          </a:p>
        </p:txBody>
      </p:sp>
      <p:sp>
        <p:nvSpPr>
          <p:cNvPr id="50" name="Google Shape;50;p1"/>
          <p:cNvSpPr txBox="1"/>
          <p:nvPr/>
        </p:nvSpPr>
        <p:spPr>
          <a:xfrm>
            <a:off x="3619975" y="20695111"/>
            <a:ext cx="9461700" cy="1512000"/>
          </a:xfrm>
          <a:prstGeom prst="rect">
            <a:avLst/>
          </a:prstGeom>
          <a:solidFill>
            <a:srgbClr val="FCE5CD"/>
          </a:solidFill>
          <a:ln cap="flat" cmpd="sng" w="38100">
            <a:solidFill>
              <a:schemeClr val="dk1"/>
            </a:solidFill>
            <a:prstDash val="solid"/>
            <a:miter lim="8000"/>
            <a:headEnd len="sm" w="sm" type="none"/>
            <a:tailEnd len="sm" w="sm" type="none"/>
          </a:ln>
        </p:spPr>
        <p:txBody>
          <a:bodyPr anchorCtr="0" anchor="t" bIns="215050" lIns="215050" spcFirstLastPara="1" rIns="215050" wrap="square" tIns="215050">
            <a:spAutoFit/>
          </a:bodyPr>
          <a:lstStyle/>
          <a:p>
            <a:pPr indent="0" lvl="0" marL="0" marR="0" rtl="0" algn="ctr">
              <a:lnSpc>
                <a:spcPct val="100000"/>
              </a:lnSpc>
              <a:spcBef>
                <a:spcPts val="0"/>
              </a:spcBef>
              <a:spcAft>
                <a:spcPts val="0"/>
              </a:spcAft>
              <a:buClr>
                <a:srgbClr val="FFFFFF"/>
              </a:buClr>
              <a:buSzPts val="7000"/>
              <a:buFont typeface="Calibri"/>
              <a:buNone/>
            </a:pPr>
            <a:r>
              <a:rPr b="1" i="0" lang="en-US" sz="7000" u="none" cap="none" strike="noStrike">
                <a:solidFill>
                  <a:schemeClr val="dk1"/>
                </a:solidFill>
                <a:latin typeface="Calibri"/>
                <a:ea typeface="Calibri"/>
                <a:cs typeface="Calibri"/>
                <a:sym typeface="Calibri"/>
              </a:rPr>
              <a:t>Methods</a:t>
            </a:r>
            <a:endParaRPr b="1" i="0" sz="1600" u="none" cap="none" strike="noStrike">
              <a:solidFill>
                <a:schemeClr val="dk1"/>
              </a:solidFill>
              <a:latin typeface="Arial"/>
              <a:ea typeface="Arial"/>
              <a:cs typeface="Arial"/>
              <a:sym typeface="Arial"/>
            </a:endParaRPr>
          </a:p>
        </p:txBody>
      </p:sp>
      <p:sp>
        <p:nvSpPr>
          <p:cNvPr id="51" name="Google Shape;51;p1"/>
          <p:cNvSpPr txBox="1"/>
          <p:nvPr/>
        </p:nvSpPr>
        <p:spPr>
          <a:xfrm>
            <a:off x="518275" y="5154208"/>
            <a:ext cx="15665100" cy="11239800"/>
          </a:xfrm>
          <a:prstGeom prst="rect">
            <a:avLst/>
          </a:prstGeom>
          <a:noFill/>
          <a:ln cap="flat" cmpd="sng" w="38100">
            <a:solidFill>
              <a:schemeClr val="dk1"/>
            </a:solidFill>
            <a:prstDash val="solid"/>
            <a:round/>
            <a:headEnd len="sm" w="sm" type="none"/>
            <a:tailEnd len="sm" w="sm" type="none"/>
          </a:ln>
        </p:spPr>
        <p:txBody>
          <a:bodyPr anchorCtr="0" anchor="t" bIns="215050" lIns="215050" spcFirstLastPara="1" rIns="215050" wrap="square" tIns="215050">
            <a:spAutoFit/>
          </a:bodyPr>
          <a:lstStyle/>
          <a:p>
            <a:pPr indent="457200" lvl="0" marL="0" marR="0" rtl="0" algn="l">
              <a:lnSpc>
                <a:spcPct val="100000"/>
              </a:lnSpc>
              <a:spcBef>
                <a:spcPts val="0"/>
              </a:spcBef>
              <a:spcAft>
                <a:spcPts val="0"/>
              </a:spcAft>
              <a:buClr>
                <a:schemeClr val="dk1"/>
              </a:buClr>
              <a:buSzPts val="1100"/>
              <a:buFont typeface="Arial"/>
              <a:buNone/>
            </a:pPr>
            <a:r>
              <a:rPr lang="en-US" sz="3900">
                <a:solidFill>
                  <a:schemeClr val="dk1"/>
                </a:solidFill>
                <a:latin typeface="Times New Roman"/>
                <a:ea typeface="Times New Roman"/>
                <a:cs typeface="Times New Roman"/>
                <a:sym typeface="Times New Roman"/>
              </a:rPr>
              <a:t>In the United States music industry, the Billboard Hot 100 is the primary music chart used to rank songs by popularity. The Billboard is a ranked-list that identifies the top 100 most-played songs nationally based on a combination of sales, online streaming, and radio airplay. The Billboard uses a confidential formula that implements these </a:t>
            </a:r>
            <a:r>
              <a:rPr lang="en-US" sz="3900">
                <a:solidFill>
                  <a:schemeClr val="dk1"/>
                </a:solidFill>
                <a:latin typeface="Times New Roman"/>
                <a:ea typeface="Times New Roman"/>
                <a:cs typeface="Times New Roman"/>
                <a:sym typeface="Times New Roman"/>
              </a:rPr>
              <a:t>factors</a:t>
            </a:r>
            <a:r>
              <a:rPr lang="en-US" sz="3900">
                <a:solidFill>
                  <a:schemeClr val="dk1"/>
                </a:solidFill>
                <a:latin typeface="Times New Roman"/>
                <a:ea typeface="Times New Roman"/>
                <a:cs typeface="Times New Roman"/>
                <a:sym typeface="Times New Roman"/>
              </a:rPr>
              <a:t> to produce the weekly chart. Additionally, </a:t>
            </a:r>
            <a:r>
              <a:rPr lang="en-US" sz="3900">
                <a:solidFill>
                  <a:schemeClr val="dk1"/>
                </a:solidFill>
                <a:latin typeface="Times New Roman"/>
                <a:ea typeface="Times New Roman"/>
                <a:cs typeface="Times New Roman"/>
                <a:sym typeface="Times New Roman"/>
              </a:rPr>
              <a:t>paid streams are weighted higher than free streams. Since </a:t>
            </a:r>
            <a:r>
              <a:rPr lang="en-US" sz="3900">
                <a:solidFill>
                  <a:schemeClr val="dk1"/>
                </a:solidFill>
                <a:latin typeface="Times New Roman"/>
                <a:ea typeface="Times New Roman"/>
                <a:cs typeface="Times New Roman"/>
                <a:sym typeface="Times New Roman"/>
              </a:rPr>
              <a:t>the Billboard is regarded </a:t>
            </a:r>
            <a:r>
              <a:rPr lang="en-US" sz="3900">
                <a:solidFill>
                  <a:schemeClr val="dk1"/>
                </a:solidFill>
                <a:latin typeface="Times New Roman"/>
                <a:ea typeface="Times New Roman"/>
                <a:cs typeface="Times New Roman"/>
                <a:sym typeface="Times New Roman"/>
              </a:rPr>
              <a:t>highly within the music industry, an artist might be interested in exploring whether their song can rank a high position on the Billboard or not. There are numerous qualities about a song that can contribute to its popularity, but what qualities are the most relevant? Perhaps a song’s genre, how energetic it is, danceability, etc. With these qualities identified, artists and labels might better understand how their upcoming release will be received by the public in terms of their popularity ranking on the Billboard, using a predictive model. To better understand music trends within the Billboard Hot 100 that can be used for model building, data will be sourced from the "Billboard Top Songs" dataset by Samay Ashar housed on Kaggle. This dataset contains 5,000 songs blending Spotify charts data with synthetic entries and is being actively updated as of March 19, 2025.</a:t>
            </a:r>
            <a:endParaRPr sz="3900">
              <a:solidFill>
                <a:schemeClr val="dk1"/>
              </a:solidFill>
              <a:latin typeface="Times New Roman"/>
              <a:ea typeface="Times New Roman"/>
              <a:cs typeface="Times New Roman"/>
              <a:sym typeface="Times New Roman"/>
            </a:endParaRPr>
          </a:p>
        </p:txBody>
      </p:sp>
      <p:sp>
        <p:nvSpPr>
          <p:cNvPr id="52" name="Google Shape;52;p1"/>
          <p:cNvSpPr txBox="1"/>
          <p:nvPr/>
        </p:nvSpPr>
        <p:spPr>
          <a:xfrm>
            <a:off x="17178775" y="5229100"/>
            <a:ext cx="17562300" cy="15715500"/>
          </a:xfrm>
          <a:prstGeom prst="rect">
            <a:avLst/>
          </a:prstGeom>
          <a:noFill/>
          <a:ln cap="flat" cmpd="sng" w="38100">
            <a:solidFill>
              <a:schemeClr val="dk1"/>
            </a:solidFill>
            <a:prstDash val="solid"/>
            <a:round/>
            <a:headEnd len="sm" w="sm" type="none"/>
            <a:tailEnd len="sm" w="sm" type="none"/>
          </a:ln>
        </p:spPr>
        <p:txBody>
          <a:bodyPr anchorCtr="0" anchor="t" bIns="53325" lIns="106675" spcFirstLastPara="1" rIns="106675" wrap="square" tIns="53325">
            <a:spAutoFit/>
          </a:bodyPr>
          <a:lstStyle/>
          <a:p>
            <a:pPr indent="0" lvl="0" marL="0" rtl="0" algn="l">
              <a:spcBef>
                <a:spcPts val="1500"/>
              </a:spcBef>
              <a:spcAft>
                <a:spcPts val="0"/>
              </a:spcAft>
              <a:buNone/>
            </a:pPr>
            <a:r>
              <a:rPr b="1" lang="en-US" sz="3900">
                <a:solidFill>
                  <a:schemeClr val="dk1"/>
                </a:solidFill>
                <a:latin typeface="Times New Roman"/>
                <a:ea typeface="Times New Roman"/>
                <a:cs typeface="Times New Roman"/>
                <a:sym typeface="Times New Roman"/>
              </a:rPr>
              <a:t>K-Means cont.</a:t>
            </a:r>
            <a:endParaRPr b="1" sz="3900">
              <a:solidFill>
                <a:schemeClr val="dk1"/>
              </a:solidFill>
              <a:highlight>
                <a:schemeClr val="lt1"/>
              </a:highlight>
              <a:latin typeface="Times New Roman"/>
              <a:ea typeface="Times New Roman"/>
              <a:cs typeface="Times New Roman"/>
              <a:sym typeface="Times New Roman"/>
            </a:endParaRPr>
          </a:p>
          <a:p>
            <a:pPr indent="-476250" lvl="0" marL="457200" rtl="0" algn="l">
              <a:spcBef>
                <a:spcPts val="0"/>
              </a:spcBef>
              <a:spcAft>
                <a:spcPts val="0"/>
              </a:spcAft>
              <a:buClr>
                <a:schemeClr val="dk1"/>
              </a:buClr>
              <a:buSzPts val="3900"/>
              <a:buFont typeface="Times New Roman"/>
              <a:buChar char="●"/>
            </a:pPr>
            <a:r>
              <a:rPr lang="en-US" sz="3900">
                <a:solidFill>
                  <a:schemeClr val="dk1"/>
                </a:solidFill>
                <a:highlight>
                  <a:schemeClr val="lt1"/>
                </a:highlight>
                <a:latin typeface="Times New Roman"/>
                <a:ea typeface="Times New Roman"/>
                <a:cs typeface="Times New Roman"/>
                <a:sym typeface="Times New Roman"/>
              </a:rPr>
              <a:t>The plot below displays the relationship between </a:t>
            </a:r>
            <a:r>
              <a:rPr b="1" lang="en-US" sz="3900">
                <a:solidFill>
                  <a:schemeClr val="dk1"/>
                </a:solidFill>
                <a:highlight>
                  <a:schemeClr val="lt1"/>
                </a:highlight>
                <a:latin typeface="Times New Roman"/>
                <a:ea typeface="Times New Roman"/>
                <a:cs typeface="Times New Roman"/>
                <a:sym typeface="Times New Roman"/>
              </a:rPr>
              <a:t>tik_tok_virality</a:t>
            </a:r>
            <a:r>
              <a:rPr lang="en-US" sz="3900">
                <a:solidFill>
                  <a:schemeClr val="dk1"/>
                </a:solidFill>
                <a:highlight>
                  <a:schemeClr val="lt1"/>
                </a:highlight>
                <a:latin typeface="Times New Roman"/>
                <a:ea typeface="Times New Roman"/>
                <a:cs typeface="Times New Roman"/>
                <a:sym typeface="Times New Roman"/>
              </a:rPr>
              <a:t> and </a:t>
            </a:r>
            <a:r>
              <a:rPr b="1" lang="en-US" sz="3900">
                <a:solidFill>
                  <a:schemeClr val="dk1"/>
                </a:solidFill>
                <a:highlight>
                  <a:schemeClr val="lt1"/>
                </a:highlight>
                <a:latin typeface="Times New Roman"/>
                <a:ea typeface="Times New Roman"/>
                <a:cs typeface="Times New Roman"/>
                <a:sym typeface="Times New Roman"/>
              </a:rPr>
              <a:t>daily_streams. </a:t>
            </a:r>
            <a:r>
              <a:rPr lang="en-US" sz="3900">
                <a:solidFill>
                  <a:schemeClr val="dk1"/>
                </a:solidFill>
                <a:highlight>
                  <a:schemeClr val="lt1"/>
                </a:highlight>
                <a:latin typeface="Times New Roman"/>
                <a:ea typeface="Times New Roman"/>
                <a:cs typeface="Times New Roman"/>
                <a:sym typeface="Times New Roman"/>
              </a:rPr>
              <a:t>There isn’t a clear relationship between the variables, which was also observed with the other variable pairs. This may be due to a lack of distinct clustering, suggesting that the data points are relatively similar across groups. The k-means clustering also showed a high overlap between the optimal cluster models of 2 which indicates lack of quantifiable difference between our chosen variables.</a:t>
            </a:r>
            <a:endParaRPr b="1" sz="39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b="1" sz="3900">
              <a:solidFill>
                <a:schemeClr val="dk1"/>
              </a:solidFill>
              <a:highlight>
                <a:srgbClr val="FFFFFF"/>
              </a:highlight>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b="1" sz="3900">
              <a:solidFill>
                <a:schemeClr val="dk1"/>
              </a:solidFill>
              <a:highlight>
                <a:srgbClr val="FFFFFF"/>
              </a:highlight>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b="1" sz="3900">
              <a:solidFill>
                <a:schemeClr val="dk1"/>
              </a:solidFill>
              <a:highlight>
                <a:srgbClr val="FFFFFF"/>
              </a:highlight>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b="1" sz="3900">
              <a:solidFill>
                <a:schemeClr val="dk1"/>
              </a:solidFill>
              <a:highlight>
                <a:srgbClr val="FFFFFF"/>
              </a:highlight>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b="1" sz="3900">
              <a:solidFill>
                <a:schemeClr val="dk1"/>
              </a:solidFill>
              <a:highlight>
                <a:srgbClr val="FFFFFF"/>
              </a:highlight>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b="1" sz="3900">
              <a:solidFill>
                <a:schemeClr val="dk1"/>
              </a:solidFill>
              <a:highlight>
                <a:srgbClr val="FFFFFF"/>
              </a:highlight>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b="1" sz="3900">
              <a:solidFill>
                <a:schemeClr val="dk1"/>
              </a:solidFill>
              <a:highlight>
                <a:srgbClr val="FFFFFF"/>
              </a:highlight>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b="1" sz="3900">
              <a:solidFill>
                <a:schemeClr val="dk1"/>
              </a:solidFill>
              <a:highlight>
                <a:srgbClr val="FFFFFF"/>
              </a:highlight>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b="1" sz="3900">
              <a:solidFill>
                <a:schemeClr val="dk1"/>
              </a:solidFill>
              <a:highlight>
                <a:srgbClr val="FFFFFF"/>
              </a:highlight>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b="1" sz="3900">
              <a:solidFill>
                <a:schemeClr val="dk1"/>
              </a:solidFill>
              <a:highlight>
                <a:srgbClr val="FFFFFF"/>
              </a:highlight>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b="1" sz="3900">
              <a:solidFill>
                <a:schemeClr val="dk1"/>
              </a:solidFill>
              <a:highlight>
                <a:srgbClr val="FFFFFF"/>
              </a:highlight>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t/>
            </a:r>
            <a:endParaRPr b="1" sz="3900">
              <a:solidFill>
                <a:schemeClr val="dk1"/>
              </a:solidFill>
              <a:highlight>
                <a:srgbClr val="FFFFFF"/>
              </a:highlight>
              <a:latin typeface="Times New Roman"/>
              <a:ea typeface="Times New Roman"/>
              <a:cs typeface="Times New Roman"/>
              <a:sym typeface="Times New Roman"/>
            </a:endParaRPr>
          </a:p>
          <a:p>
            <a:pPr indent="0" lvl="0" marL="0" marR="0" rtl="0" algn="l">
              <a:lnSpc>
                <a:spcPct val="100000"/>
              </a:lnSpc>
              <a:spcBef>
                <a:spcPts val="0"/>
              </a:spcBef>
              <a:spcAft>
                <a:spcPts val="0"/>
              </a:spcAft>
              <a:buNone/>
            </a:pPr>
            <a:r>
              <a:rPr b="1" lang="en-US" sz="3900">
                <a:solidFill>
                  <a:schemeClr val="dk1"/>
                </a:solidFill>
                <a:highlight>
                  <a:srgbClr val="FFFFFF"/>
                </a:highlight>
                <a:latin typeface="Times New Roman"/>
                <a:ea typeface="Times New Roman"/>
                <a:cs typeface="Times New Roman"/>
                <a:sym typeface="Times New Roman"/>
              </a:rPr>
              <a:t>Random Forest:</a:t>
            </a:r>
            <a:endParaRPr b="1" sz="3900">
              <a:solidFill>
                <a:schemeClr val="dk1"/>
              </a:solidFill>
              <a:highlight>
                <a:srgbClr val="FFFFFF"/>
              </a:highlight>
              <a:latin typeface="Times New Roman"/>
              <a:ea typeface="Times New Roman"/>
              <a:cs typeface="Times New Roman"/>
              <a:sym typeface="Times New Roman"/>
            </a:endParaRPr>
          </a:p>
          <a:p>
            <a:pPr indent="-476250" lvl="0" marL="457200" marR="0" rtl="0" algn="l">
              <a:lnSpc>
                <a:spcPct val="100000"/>
              </a:lnSpc>
              <a:spcBef>
                <a:spcPts val="0"/>
              </a:spcBef>
              <a:spcAft>
                <a:spcPts val="0"/>
              </a:spcAft>
              <a:buClr>
                <a:schemeClr val="dk1"/>
              </a:buClr>
              <a:buSzPts val="3900"/>
              <a:buFont typeface="Times New Roman"/>
              <a:buChar char="●"/>
            </a:pPr>
            <a:r>
              <a:rPr lang="en-US" sz="3900">
                <a:solidFill>
                  <a:schemeClr val="dk1"/>
                </a:solidFill>
                <a:highlight>
                  <a:srgbClr val="FFFFFF"/>
                </a:highlight>
                <a:latin typeface="Times New Roman"/>
                <a:ea typeface="Times New Roman"/>
                <a:cs typeface="Times New Roman"/>
                <a:sym typeface="Times New Roman"/>
              </a:rPr>
              <a:t>Made a random forest model that predicts if the song will be in top 10 using variables such as danceability and acousticness, using an 80/20 split for training/testing. </a:t>
            </a:r>
            <a:endParaRPr b="1" sz="3900">
              <a:solidFill>
                <a:schemeClr val="dk1"/>
              </a:solidFill>
              <a:highlight>
                <a:srgbClr val="FFFFFF"/>
              </a:highlight>
              <a:latin typeface="Times New Roman"/>
              <a:ea typeface="Times New Roman"/>
              <a:cs typeface="Times New Roman"/>
              <a:sym typeface="Times New Roman"/>
            </a:endParaRPr>
          </a:p>
          <a:p>
            <a:pPr indent="-476250" lvl="0" marL="457200" marR="0" rtl="0" algn="l">
              <a:lnSpc>
                <a:spcPct val="100000"/>
              </a:lnSpc>
              <a:spcBef>
                <a:spcPts val="0"/>
              </a:spcBef>
              <a:spcAft>
                <a:spcPts val="0"/>
              </a:spcAft>
              <a:buClr>
                <a:schemeClr val="dk1"/>
              </a:buClr>
              <a:buSzPts val="3900"/>
              <a:buFont typeface="Times New Roman"/>
              <a:buChar char="●"/>
            </a:pPr>
            <a:r>
              <a:rPr b="1" lang="en-US" sz="3900">
                <a:solidFill>
                  <a:schemeClr val="dk1"/>
                </a:solidFill>
                <a:highlight>
                  <a:srgbClr val="FFFFFF"/>
                </a:highlight>
                <a:latin typeface="Times New Roman"/>
                <a:ea typeface="Times New Roman"/>
                <a:cs typeface="Times New Roman"/>
                <a:sym typeface="Times New Roman"/>
              </a:rPr>
              <a:t>Most Important Variables: </a:t>
            </a:r>
            <a:r>
              <a:rPr lang="en-US" sz="3900">
                <a:solidFill>
                  <a:schemeClr val="dk1"/>
                </a:solidFill>
                <a:highlight>
                  <a:srgbClr val="FFFFFF"/>
                </a:highlight>
                <a:latin typeface="Times New Roman"/>
                <a:ea typeface="Times New Roman"/>
                <a:cs typeface="Times New Roman"/>
                <a:sym typeface="Times New Roman"/>
              </a:rPr>
              <a:t>Streams, Lyrics Sentiment, Danceability, Weeks In Chart, and TikTok Virality</a:t>
            </a:r>
            <a:endParaRPr sz="3900">
              <a:solidFill>
                <a:schemeClr val="dk1"/>
              </a:solidFill>
              <a:highlight>
                <a:srgbClr val="FFFFFF"/>
              </a:highlight>
              <a:latin typeface="Times New Roman"/>
              <a:ea typeface="Times New Roman"/>
              <a:cs typeface="Times New Roman"/>
              <a:sym typeface="Times New Roman"/>
            </a:endParaRPr>
          </a:p>
          <a:p>
            <a:pPr indent="-476250" lvl="0" marL="457200" marR="0" rtl="0" algn="l">
              <a:lnSpc>
                <a:spcPct val="100000"/>
              </a:lnSpc>
              <a:spcBef>
                <a:spcPts val="0"/>
              </a:spcBef>
              <a:spcAft>
                <a:spcPts val="0"/>
              </a:spcAft>
              <a:buClr>
                <a:schemeClr val="dk1"/>
              </a:buClr>
              <a:buSzPts val="3900"/>
              <a:buFont typeface="Times New Roman"/>
              <a:buChar char="●"/>
            </a:pPr>
            <a:r>
              <a:rPr b="1" lang="en-US" sz="3900">
                <a:solidFill>
                  <a:schemeClr val="dk1"/>
                </a:solidFill>
                <a:highlight>
                  <a:srgbClr val="FFFFFF"/>
                </a:highlight>
                <a:latin typeface="Times New Roman"/>
                <a:ea typeface="Times New Roman"/>
                <a:cs typeface="Times New Roman"/>
                <a:sym typeface="Times New Roman"/>
              </a:rPr>
              <a:t>Least Important </a:t>
            </a:r>
            <a:r>
              <a:rPr b="1" lang="en-US" sz="3900">
                <a:solidFill>
                  <a:schemeClr val="dk1"/>
                </a:solidFill>
                <a:highlight>
                  <a:srgbClr val="FFFFFF"/>
                </a:highlight>
                <a:latin typeface="Times New Roman"/>
                <a:ea typeface="Times New Roman"/>
                <a:cs typeface="Times New Roman"/>
                <a:sym typeface="Times New Roman"/>
              </a:rPr>
              <a:t>Variables: </a:t>
            </a:r>
            <a:r>
              <a:rPr lang="en-US" sz="3900">
                <a:solidFill>
                  <a:schemeClr val="dk1"/>
                </a:solidFill>
                <a:highlight>
                  <a:srgbClr val="FFFFFF"/>
                </a:highlight>
                <a:latin typeface="Times New Roman"/>
                <a:ea typeface="Times New Roman"/>
                <a:cs typeface="Times New Roman"/>
                <a:sym typeface="Times New Roman"/>
              </a:rPr>
              <a:t>Release Year, and Genre</a:t>
            </a:r>
            <a:endParaRPr sz="3900">
              <a:solidFill>
                <a:schemeClr val="dk1"/>
              </a:solidFill>
              <a:highlight>
                <a:srgbClr val="FFFFFF"/>
              </a:highlight>
              <a:latin typeface="Times New Roman"/>
              <a:ea typeface="Times New Roman"/>
              <a:cs typeface="Times New Roman"/>
              <a:sym typeface="Times New Roman"/>
            </a:endParaRPr>
          </a:p>
        </p:txBody>
      </p:sp>
      <p:sp>
        <p:nvSpPr>
          <p:cNvPr id="53" name="Google Shape;53;p1"/>
          <p:cNvSpPr txBox="1"/>
          <p:nvPr/>
        </p:nvSpPr>
        <p:spPr>
          <a:xfrm>
            <a:off x="20792362" y="3323412"/>
            <a:ext cx="10440000" cy="1512000"/>
          </a:xfrm>
          <a:prstGeom prst="rect">
            <a:avLst/>
          </a:prstGeom>
          <a:solidFill>
            <a:srgbClr val="FCE5CD"/>
          </a:solidFill>
          <a:ln cap="flat" cmpd="sng" w="38100">
            <a:solidFill>
              <a:schemeClr val="dk1"/>
            </a:solidFill>
            <a:prstDash val="solid"/>
            <a:miter lim="8000"/>
            <a:headEnd len="sm" w="sm" type="none"/>
            <a:tailEnd len="sm" w="sm" type="none"/>
          </a:ln>
        </p:spPr>
        <p:txBody>
          <a:bodyPr anchorCtr="0" anchor="t" bIns="215050" lIns="215050" spcFirstLastPara="1" rIns="215050" wrap="square" tIns="215050">
            <a:spAutoFit/>
          </a:bodyPr>
          <a:lstStyle/>
          <a:p>
            <a:pPr indent="0" lvl="0" marL="0" marR="0" rtl="0" algn="ctr">
              <a:lnSpc>
                <a:spcPct val="100000"/>
              </a:lnSpc>
              <a:spcBef>
                <a:spcPts val="0"/>
              </a:spcBef>
              <a:spcAft>
                <a:spcPts val="0"/>
              </a:spcAft>
              <a:buClr>
                <a:srgbClr val="FFFFFF"/>
              </a:buClr>
              <a:buSzPts val="7000"/>
              <a:buFont typeface="Calibri"/>
              <a:buNone/>
            </a:pPr>
            <a:r>
              <a:rPr b="1" i="0" lang="en-US" sz="7000" u="none" cap="none" strike="noStrike">
                <a:solidFill>
                  <a:schemeClr val="dk1"/>
                </a:solidFill>
                <a:latin typeface="Calibri"/>
                <a:ea typeface="Calibri"/>
                <a:cs typeface="Calibri"/>
                <a:sym typeface="Calibri"/>
                <a:extLst>
                  <a:ext uri="http://customooxmlschemas.google.com/">
                    <go:slidesCustomData xmlns:go="http://customooxmlschemas.google.com/" textRoundtripDataId="1"/>
                  </a:ext>
                </a:extLst>
              </a:rPr>
              <a:t>Methods</a:t>
            </a:r>
            <a:endParaRPr b="1" i="0" sz="1600" u="none" cap="none" strike="noStrike">
              <a:solidFill>
                <a:schemeClr val="dk1"/>
              </a:solidFill>
              <a:latin typeface="Arial"/>
              <a:ea typeface="Arial"/>
              <a:cs typeface="Arial"/>
              <a:sym typeface="Arial"/>
            </a:endParaRPr>
          </a:p>
        </p:txBody>
      </p:sp>
      <p:sp>
        <p:nvSpPr>
          <p:cNvPr id="54" name="Google Shape;54;p1"/>
          <p:cNvSpPr txBox="1"/>
          <p:nvPr/>
        </p:nvSpPr>
        <p:spPr>
          <a:xfrm>
            <a:off x="36149975" y="8626800"/>
            <a:ext cx="38100" cy="111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300"/>
              <a:buFont typeface="Arial"/>
              <a:buNone/>
            </a:pPr>
            <a:r>
              <a:t/>
            </a:r>
            <a:endParaRPr b="0" i="0" sz="3300" u="none" cap="none" strike="noStrike">
              <a:solidFill>
                <a:srgbClr val="000000"/>
              </a:solidFill>
              <a:latin typeface="Calibri"/>
              <a:ea typeface="Calibri"/>
              <a:cs typeface="Calibri"/>
              <a:sym typeface="Calibri"/>
            </a:endParaRPr>
          </a:p>
        </p:txBody>
      </p:sp>
      <p:sp>
        <p:nvSpPr>
          <p:cNvPr id="55" name="Google Shape;55;p1"/>
          <p:cNvSpPr txBox="1"/>
          <p:nvPr/>
        </p:nvSpPr>
        <p:spPr>
          <a:xfrm>
            <a:off x="37948550" y="13213600"/>
            <a:ext cx="10440000" cy="1512000"/>
          </a:xfrm>
          <a:prstGeom prst="rect">
            <a:avLst/>
          </a:prstGeom>
          <a:solidFill>
            <a:srgbClr val="FCE5CD"/>
          </a:solidFill>
          <a:ln cap="flat" cmpd="sng" w="38100">
            <a:solidFill>
              <a:schemeClr val="dk1"/>
            </a:solidFill>
            <a:prstDash val="solid"/>
            <a:miter lim="8000"/>
            <a:headEnd len="sm" w="sm" type="none"/>
            <a:tailEnd len="sm" w="sm" type="none"/>
          </a:ln>
        </p:spPr>
        <p:txBody>
          <a:bodyPr anchorCtr="0" anchor="t" bIns="215050" lIns="215050" spcFirstLastPara="1" rIns="215050" wrap="square" tIns="215050">
            <a:spAutoFit/>
          </a:bodyPr>
          <a:lstStyle/>
          <a:p>
            <a:pPr indent="0" lvl="0" marL="0" marR="0" rtl="0" algn="ctr">
              <a:lnSpc>
                <a:spcPct val="100000"/>
              </a:lnSpc>
              <a:spcBef>
                <a:spcPts val="0"/>
              </a:spcBef>
              <a:spcAft>
                <a:spcPts val="0"/>
              </a:spcAft>
              <a:buClr>
                <a:srgbClr val="FFFFFF"/>
              </a:buClr>
              <a:buSzPts val="7000"/>
              <a:buFont typeface="Calibri"/>
              <a:buNone/>
            </a:pPr>
            <a:r>
              <a:rPr b="1" i="0" lang="en-US" sz="7000" u="none" cap="none" strike="noStrike">
                <a:solidFill>
                  <a:schemeClr val="dk1"/>
                </a:solidFill>
                <a:latin typeface="Calibri"/>
                <a:ea typeface="Calibri"/>
                <a:cs typeface="Calibri"/>
                <a:sym typeface="Calibri"/>
              </a:rPr>
              <a:t>Discussion</a:t>
            </a:r>
            <a:endParaRPr b="1" i="0" sz="1600" u="none" cap="none" strike="noStrike">
              <a:solidFill>
                <a:schemeClr val="dk1"/>
              </a:solidFill>
              <a:latin typeface="Arial"/>
              <a:ea typeface="Arial"/>
              <a:cs typeface="Arial"/>
              <a:sym typeface="Arial"/>
            </a:endParaRPr>
          </a:p>
        </p:txBody>
      </p:sp>
      <p:pic>
        <p:nvPicPr>
          <p:cNvPr id="56" name="Google Shape;56;p1"/>
          <p:cNvPicPr preferRelativeResize="0"/>
          <p:nvPr/>
        </p:nvPicPr>
        <p:blipFill rotWithShape="1">
          <a:blip r:embed="rId4">
            <a:alphaModFix/>
          </a:blip>
          <a:srcRect b="0" l="0" r="0" t="0"/>
          <a:stretch/>
        </p:blipFill>
        <p:spPr>
          <a:xfrm>
            <a:off x="518250" y="557300"/>
            <a:ext cx="3532324" cy="3280750"/>
          </a:xfrm>
          <a:prstGeom prst="rect">
            <a:avLst/>
          </a:prstGeom>
          <a:noFill/>
          <a:ln>
            <a:noFill/>
          </a:ln>
        </p:spPr>
      </p:pic>
      <p:sp>
        <p:nvSpPr>
          <p:cNvPr id="57" name="Google Shape;57;p1"/>
          <p:cNvSpPr txBox="1"/>
          <p:nvPr/>
        </p:nvSpPr>
        <p:spPr>
          <a:xfrm>
            <a:off x="4050575" y="-96950"/>
            <a:ext cx="47155800" cy="1512000"/>
          </a:xfrm>
          <a:prstGeom prst="rect">
            <a:avLst/>
          </a:prstGeom>
          <a:noFill/>
          <a:ln>
            <a:noFill/>
          </a:ln>
        </p:spPr>
        <p:txBody>
          <a:bodyPr anchorCtr="0" anchor="t" bIns="91425" lIns="91425" spcFirstLastPara="1" rIns="91425" wrap="square" tIns="91425">
            <a:noAutofit/>
          </a:bodyPr>
          <a:lstStyle/>
          <a:p>
            <a:pPr indent="0" lvl="0" marL="0" marR="0" rtl="0" algn="ctr">
              <a:lnSpc>
                <a:spcPct val="115000"/>
              </a:lnSpc>
              <a:spcBef>
                <a:spcPts val="0"/>
              </a:spcBef>
              <a:spcAft>
                <a:spcPts val="0"/>
              </a:spcAft>
              <a:buClr>
                <a:schemeClr val="dk1"/>
              </a:buClr>
              <a:buSzPts val="1100"/>
              <a:buFont typeface="Arial"/>
              <a:buNone/>
            </a:pPr>
            <a:r>
              <a:rPr b="1" lang="en-US" sz="9800">
                <a:solidFill>
                  <a:srgbClr val="783F04"/>
                </a:solidFill>
                <a:latin typeface="Times New Roman"/>
                <a:ea typeface="Times New Roman"/>
                <a:cs typeface="Times New Roman"/>
                <a:sym typeface="Times New Roman"/>
              </a:rPr>
              <a:t>Finding Billboards 100 Predictores using Supervised Models and Unsupervised Models</a:t>
            </a:r>
            <a:endParaRPr b="1" sz="9800">
              <a:solidFill>
                <a:srgbClr val="783F04"/>
              </a:solidFill>
              <a:latin typeface="Times New Roman"/>
              <a:ea typeface="Times New Roman"/>
              <a:cs typeface="Times New Roman"/>
              <a:sym typeface="Times New Roman"/>
            </a:endParaRPr>
          </a:p>
        </p:txBody>
      </p:sp>
      <p:sp>
        <p:nvSpPr>
          <p:cNvPr id="58" name="Google Shape;58;p1"/>
          <p:cNvSpPr txBox="1"/>
          <p:nvPr/>
        </p:nvSpPr>
        <p:spPr>
          <a:xfrm>
            <a:off x="35834750" y="15188425"/>
            <a:ext cx="14667600" cy="16504200"/>
          </a:xfrm>
          <a:prstGeom prst="rect">
            <a:avLst/>
          </a:prstGeom>
          <a:noFill/>
          <a:ln cap="flat" cmpd="sng" w="38100">
            <a:solidFill>
              <a:schemeClr val="dk1"/>
            </a:solidFill>
            <a:prstDash val="solid"/>
            <a:round/>
            <a:headEnd len="sm" w="sm" type="none"/>
            <a:tailEnd len="sm" w="sm" type="none"/>
          </a:ln>
        </p:spPr>
        <p:txBody>
          <a:bodyPr anchorCtr="0" anchor="t" bIns="215050" lIns="215050" spcFirstLastPara="1" rIns="215050" wrap="square" tIns="215050">
            <a:spAutoFit/>
          </a:bodyPr>
          <a:lstStyle/>
          <a:p>
            <a:pPr indent="0" lvl="0" marL="0" marR="0" rtl="0" algn="l">
              <a:lnSpc>
                <a:spcPct val="100000"/>
              </a:lnSpc>
              <a:spcBef>
                <a:spcPts val="1200"/>
              </a:spcBef>
              <a:spcAft>
                <a:spcPts val="0"/>
              </a:spcAft>
              <a:buClr>
                <a:srgbClr val="000000"/>
              </a:buClr>
              <a:buSzPts val="3900"/>
              <a:buFont typeface="Arial"/>
              <a:buNone/>
            </a:pPr>
            <a:r>
              <a:rPr b="1" i="0" lang="en-US" sz="3900" u="none" cap="none" strike="noStrike">
                <a:solidFill>
                  <a:schemeClr val="dk1"/>
                </a:solidFill>
                <a:latin typeface="Times New Roman"/>
                <a:ea typeface="Times New Roman"/>
                <a:cs typeface="Times New Roman"/>
                <a:sym typeface="Times New Roman"/>
              </a:rPr>
              <a:t>Limitations</a:t>
            </a:r>
            <a:endParaRPr b="0" i="0" sz="3900" u="none" cap="none" strike="noStrike">
              <a:solidFill>
                <a:schemeClr val="dk1"/>
              </a:solidFill>
              <a:latin typeface="Times New Roman"/>
              <a:ea typeface="Times New Roman"/>
              <a:cs typeface="Times New Roman"/>
              <a:sym typeface="Times New Roman"/>
            </a:endParaRPr>
          </a:p>
          <a:p>
            <a:pPr indent="-457200" lvl="0" marL="457200" marR="0" rtl="0" algn="l">
              <a:lnSpc>
                <a:spcPct val="100000"/>
              </a:lnSpc>
              <a:spcBef>
                <a:spcPts val="0"/>
              </a:spcBef>
              <a:spcAft>
                <a:spcPts val="0"/>
              </a:spcAft>
              <a:buClr>
                <a:schemeClr val="dk1"/>
              </a:buClr>
              <a:buSzPts val="3900"/>
              <a:buFont typeface="Times New Roman"/>
              <a:buChar char="●"/>
            </a:pPr>
            <a:r>
              <a:rPr lang="en-US" sz="3900">
                <a:solidFill>
                  <a:schemeClr val="dk1"/>
                </a:solidFill>
                <a:latin typeface="Times New Roman"/>
                <a:ea typeface="Times New Roman"/>
                <a:cs typeface="Times New Roman"/>
                <a:sym typeface="Times New Roman"/>
                <a:extLst>
                  <a:ext uri="http://customooxmlschemas.google.com/">
                    <go:slidesCustomData xmlns:go="http://customooxmlschemas.google.com/" textRoundtripDataId="2"/>
                  </a:ext>
                </a:extLst>
              </a:rPr>
              <a:t> </a:t>
            </a:r>
            <a:r>
              <a:rPr lang="en-US" sz="3900">
                <a:solidFill>
                  <a:schemeClr val="dk1"/>
                </a:solidFill>
                <a:latin typeface="Times New Roman"/>
                <a:ea typeface="Times New Roman"/>
                <a:cs typeface="Times New Roman"/>
                <a:sym typeface="Times New Roman"/>
                <a:extLst>
                  <a:ext uri="http://customooxmlschemas.google.com/">
                    <go:slidesCustomData xmlns:go="http://customooxmlschemas.google.com/" textRoundtripDataId="3"/>
                  </a:ext>
                </a:extLst>
              </a:rPr>
              <a:t>The data found in the Billboard Hot 100 dataset contains a mix of synthetic and real world music information.</a:t>
            </a:r>
            <a:r>
              <a:rPr lang="en-US" sz="3900">
                <a:solidFill>
                  <a:schemeClr val="dk1"/>
                </a:solidFill>
                <a:latin typeface="Times New Roman"/>
                <a:ea typeface="Times New Roman"/>
                <a:cs typeface="Times New Roman"/>
                <a:sym typeface="Times New Roman"/>
                <a:extLst>
                  <a:ext uri="http://customooxmlschemas.google.com/">
                    <go:slidesCustomData xmlns:go="http://customooxmlschemas.google.com/" textRoundtripDataId="4"/>
                  </a:ext>
                </a:extLst>
              </a:rPr>
              <a:t> Due to the manufactured information present in a few songs it presents issues with accurately predicting the impact of our predictors on Billboard chart longevity and peak position. </a:t>
            </a:r>
            <a:endParaRPr sz="3900">
              <a:solidFill>
                <a:schemeClr val="dk1"/>
              </a:solidFill>
              <a:latin typeface="Times New Roman"/>
              <a:ea typeface="Times New Roman"/>
              <a:cs typeface="Times New Roman"/>
              <a:sym typeface="Times New Roman"/>
            </a:endParaRPr>
          </a:p>
          <a:p>
            <a:pPr indent="-457200" lvl="0" marL="457200" marR="0" rtl="0" algn="l">
              <a:lnSpc>
                <a:spcPct val="100000"/>
              </a:lnSpc>
              <a:spcBef>
                <a:spcPts val="0"/>
              </a:spcBef>
              <a:spcAft>
                <a:spcPts val="0"/>
              </a:spcAft>
              <a:buClr>
                <a:schemeClr val="dk1"/>
              </a:buClr>
              <a:buSzPts val="3900"/>
              <a:buFont typeface="Times New Roman"/>
              <a:buChar char="●"/>
            </a:pPr>
            <a:r>
              <a:rPr lang="en-US" sz="3900">
                <a:solidFill>
                  <a:schemeClr val="dk1"/>
                </a:solidFill>
                <a:latin typeface="Times New Roman"/>
                <a:ea typeface="Times New Roman"/>
                <a:cs typeface="Times New Roman"/>
                <a:sym typeface="Times New Roman"/>
              </a:rPr>
              <a:t>Some results seem to contradict each other from one model to another. An example of this is that the Random Forest model implies that genre pop is not an important feature, but in hierarchical clustering it seems that it is. </a:t>
            </a:r>
            <a:endParaRPr sz="3900">
              <a:solidFill>
                <a:schemeClr val="dk1"/>
              </a:solidFill>
              <a:latin typeface="Times New Roman"/>
              <a:ea typeface="Times New Roman"/>
              <a:cs typeface="Times New Roman"/>
              <a:sym typeface="Times New Roman"/>
            </a:endParaRPr>
          </a:p>
          <a:p>
            <a:pPr indent="0" lvl="0" marL="457200" marR="0" rtl="0" algn="l">
              <a:lnSpc>
                <a:spcPct val="100000"/>
              </a:lnSpc>
              <a:spcBef>
                <a:spcPts val="0"/>
              </a:spcBef>
              <a:spcAft>
                <a:spcPts val="0"/>
              </a:spcAft>
              <a:buNone/>
            </a:pPr>
            <a:r>
              <a:t/>
            </a:r>
            <a:endParaRPr sz="3900">
              <a:solidFill>
                <a:schemeClr val="dk1"/>
              </a:solidFill>
              <a:latin typeface="Times New Roman"/>
              <a:ea typeface="Times New Roman"/>
              <a:cs typeface="Times New Roman"/>
              <a:sym typeface="Times New Roman"/>
            </a:endParaRPr>
          </a:p>
          <a:p>
            <a:pPr indent="0" lvl="0" marL="0" marR="0" rtl="0" algn="l">
              <a:lnSpc>
                <a:spcPct val="100000"/>
              </a:lnSpc>
              <a:spcBef>
                <a:spcPts val="1200"/>
              </a:spcBef>
              <a:spcAft>
                <a:spcPts val="0"/>
              </a:spcAft>
              <a:buClr>
                <a:srgbClr val="000000"/>
              </a:buClr>
              <a:buSzPts val="3900"/>
              <a:buFont typeface="Arial"/>
              <a:buNone/>
            </a:pPr>
            <a:r>
              <a:rPr b="1" i="0" lang="en-US" sz="3900" u="none" cap="none" strike="noStrike">
                <a:solidFill>
                  <a:schemeClr val="dk1"/>
                </a:solidFill>
                <a:latin typeface="Times New Roman"/>
                <a:ea typeface="Times New Roman"/>
                <a:cs typeface="Times New Roman"/>
                <a:sym typeface="Times New Roman"/>
              </a:rPr>
              <a:t>Future Directions:</a:t>
            </a:r>
            <a:endParaRPr b="1" sz="3900">
              <a:solidFill>
                <a:schemeClr val="dk1"/>
              </a:solidFill>
              <a:latin typeface="Times New Roman"/>
              <a:ea typeface="Times New Roman"/>
              <a:cs typeface="Times New Roman"/>
              <a:sym typeface="Times New Roman"/>
            </a:endParaRPr>
          </a:p>
          <a:p>
            <a:pPr indent="-476250" lvl="1" marL="914400" marR="0" rtl="0" algn="l">
              <a:lnSpc>
                <a:spcPct val="100000"/>
              </a:lnSpc>
              <a:spcBef>
                <a:spcPts val="1200"/>
              </a:spcBef>
              <a:spcAft>
                <a:spcPts val="0"/>
              </a:spcAft>
              <a:buClr>
                <a:schemeClr val="dk1"/>
              </a:buClr>
              <a:buSzPts val="3900"/>
              <a:buFont typeface="Times New Roman"/>
              <a:buChar char="○"/>
            </a:pPr>
            <a:r>
              <a:rPr lang="en-US" sz="3900">
                <a:solidFill>
                  <a:schemeClr val="dk1"/>
                </a:solidFill>
                <a:latin typeface="Times New Roman"/>
                <a:ea typeface="Times New Roman"/>
                <a:cs typeface="Times New Roman"/>
                <a:sym typeface="Times New Roman"/>
              </a:rPr>
              <a:t>Explore unsupervised learning in depths. Though we had some findings using these techniques, perhaps an in-depth exploration can yield a more fruitful result</a:t>
            </a:r>
            <a:endParaRPr sz="3900">
              <a:solidFill>
                <a:schemeClr val="dk1"/>
              </a:solidFill>
              <a:latin typeface="Times New Roman"/>
              <a:ea typeface="Times New Roman"/>
              <a:cs typeface="Times New Roman"/>
              <a:sym typeface="Times New Roman"/>
            </a:endParaRPr>
          </a:p>
          <a:p>
            <a:pPr indent="-476250" lvl="1" marL="914400" marR="0" rtl="0" algn="l">
              <a:lnSpc>
                <a:spcPct val="100000"/>
              </a:lnSpc>
              <a:spcBef>
                <a:spcPts val="0"/>
              </a:spcBef>
              <a:spcAft>
                <a:spcPts val="0"/>
              </a:spcAft>
              <a:buClr>
                <a:schemeClr val="dk1"/>
              </a:buClr>
              <a:buSzPts val="3900"/>
              <a:buFont typeface="Times New Roman"/>
              <a:buChar char="○"/>
            </a:pPr>
            <a:r>
              <a:rPr lang="en-US" sz="3900">
                <a:solidFill>
                  <a:schemeClr val="dk1"/>
                </a:solidFill>
                <a:latin typeface="Times New Roman"/>
                <a:ea typeface="Times New Roman"/>
                <a:cs typeface="Times New Roman"/>
                <a:sym typeface="Times New Roman"/>
              </a:rPr>
              <a:t>Consider using a real world based data set with little to no </a:t>
            </a:r>
            <a:r>
              <a:rPr lang="en-US" sz="3900">
                <a:solidFill>
                  <a:schemeClr val="dk1"/>
                </a:solidFill>
                <a:latin typeface="Times New Roman"/>
                <a:ea typeface="Times New Roman"/>
                <a:cs typeface="Times New Roman"/>
                <a:sym typeface="Times New Roman"/>
              </a:rPr>
              <a:t>synthetic</a:t>
            </a:r>
            <a:r>
              <a:rPr lang="en-US" sz="3900">
                <a:solidFill>
                  <a:schemeClr val="dk1"/>
                </a:solidFill>
                <a:latin typeface="Times New Roman"/>
                <a:ea typeface="Times New Roman"/>
                <a:cs typeface="Times New Roman"/>
                <a:sym typeface="Times New Roman"/>
              </a:rPr>
              <a:t> information to create an accurate model for predicting the association between our predictors and a song’s resulting Billboard Hot 100 peak position. </a:t>
            </a:r>
            <a:endParaRPr sz="3900">
              <a:solidFill>
                <a:schemeClr val="dk1"/>
              </a:solidFill>
              <a:latin typeface="Times New Roman"/>
              <a:ea typeface="Times New Roman"/>
              <a:cs typeface="Times New Roman"/>
              <a:sym typeface="Times New Roman"/>
            </a:endParaRPr>
          </a:p>
          <a:p>
            <a:pPr indent="0" lvl="0" marL="914400" marR="0" rtl="0" algn="l">
              <a:lnSpc>
                <a:spcPct val="100000"/>
              </a:lnSpc>
              <a:spcBef>
                <a:spcPts val="0"/>
              </a:spcBef>
              <a:spcAft>
                <a:spcPts val="0"/>
              </a:spcAft>
              <a:buNone/>
            </a:pPr>
            <a:r>
              <a:t/>
            </a:r>
            <a:endParaRPr sz="3900">
              <a:solidFill>
                <a:schemeClr val="dk1"/>
              </a:solidFill>
              <a:latin typeface="Times New Roman"/>
              <a:ea typeface="Times New Roman"/>
              <a:cs typeface="Times New Roman"/>
              <a:sym typeface="Times New Roman"/>
            </a:endParaRPr>
          </a:p>
          <a:p>
            <a:pPr indent="0" lvl="0" marL="0" marR="0" rtl="0" algn="l">
              <a:lnSpc>
                <a:spcPct val="100000"/>
              </a:lnSpc>
              <a:spcBef>
                <a:spcPts val="1200"/>
              </a:spcBef>
              <a:spcAft>
                <a:spcPts val="0"/>
              </a:spcAft>
              <a:buClr>
                <a:schemeClr val="dk1"/>
              </a:buClr>
              <a:buSzPts val="1100"/>
              <a:buFont typeface="Arial"/>
              <a:buNone/>
            </a:pPr>
            <a:r>
              <a:rPr b="1" i="0" lang="en-US" sz="3900" u="none" cap="none" strike="noStrike">
                <a:solidFill>
                  <a:schemeClr val="dk1"/>
                </a:solidFill>
                <a:latin typeface="Times New Roman"/>
                <a:ea typeface="Times New Roman"/>
                <a:cs typeface="Times New Roman"/>
                <a:sym typeface="Times New Roman"/>
              </a:rPr>
              <a:t>Implications</a:t>
            </a:r>
            <a:endParaRPr b="1" i="0" sz="3900" u="none" cap="none" strike="noStrike">
              <a:solidFill>
                <a:schemeClr val="dk1"/>
              </a:solidFill>
              <a:latin typeface="Times New Roman"/>
              <a:ea typeface="Times New Roman"/>
              <a:cs typeface="Times New Roman"/>
              <a:sym typeface="Times New Roman"/>
            </a:endParaRPr>
          </a:p>
          <a:p>
            <a:pPr indent="-457200" lvl="0" marL="457200" marR="0" rtl="0" algn="l">
              <a:lnSpc>
                <a:spcPct val="100000"/>
              </a:lnSpc>
              <a:spcBef>
                <a:spcPts val="0"/>
              </a:spcBef>
              <a:spcAft>
                <a:spcPts val="0"/>
              </a:spcAft>
              <a:buClr>
                <a:schemeClr val="dk1"/>
              </a:buClr>
              <a:buSzPts val="3900"/>
              <a:buFont typeface="Times New Roman"/>
              <a:buChar char="●"/>
            </a:pPr>
            <a:r>
              <a:rPr lang="en-US" sz="3900">
                <a:solidFill>
                  <a:schemeClr val="dk1"/>
                </a:solidFill>
                <a:latin typeface="Times New Roman"/>
                <a:ea typeface="Times New Roman"/>
                <a:cs typeface="Times New Roman"/>
                <a:sym typeface="Times New Roman"/>
              </a:rPr>
              <a:t>Though streams is one important feature there are other factors that play a role in a song being on the Billboards 100. Songs that generally do well tend to be high energy songs which tend to be “pop.” However, it is not the only factor in this model “streams” seem to the most common factor throughout al</a:t>
            </a:r>
            <a:r>
              <a:rPr lang="en-US" sz="3900">
                <a:solidFill>
                  <a:schemeClr val="dk1"/>
                </a:solidFill>
                <a:latin typeface="Times New Roman"/>
                <a:ea typeface="Times New Roman"/>
                <a:cs typeface="Times New Roman"/>
                <a:sym typeface="Times New Roman"/>
              </a:rPr>
              <a:t>l of the models.</a:t>
            </a:r>
            <a:endParaRPr b="0" i="0" sz="3900" u="none" cap="none" strike="noStrike">
              <a:solidFill>
                <a:schemeClr val="dk1"/>
              </a:solidFill>
              <a:latin typeface="Times New Roman"/>
              <a:ea typeface="Times New Roman"/>
              <a:cs typeface="Times New Roman"/>
              <a:sym typeface="Times New Roman"/>
            </a:endParaRPr>
          </a:p>
        </p:txBody>
      </p:sp>
      <p:sp>
        <p:nvSpPr>
          <p:cNvPr id="59" name="Google Shape;59;p1"/>
          <p:cNvSpPr txBox="1"/>
          <p:nvPr/>
        </p:nvSpPr>
        <p:spPr>
          <a:xfrm>
            <a:off x="35932850" y="5229350"/>
            <a:ext cx="14471400" cy="7191600"/>
          </a:xfrm>
          <a:prstGeom prst="rect">
            <a:avLst/>
          </a:prstGeom>
          <a:noFill/>
          <a:ln cap="flat" cmpd="sng" w="38100">
            <a:solidFill>
              <a:schemeClr val="dk1"/>
            </a:solidFill>
            <a:prstDash val="solid"/>
            <a:round/>
            <a:headEnd len="sm" w="sm" type="none"/>
            <a:tailEnd len="sm" w="sm" type="none"/>
          </a:ln>
        </p:spPr>
        <p:txBody>
          <a:bodyPr anchorCtr="0" anchor="t" bIns="215050" lIns="215050" spcFirstLastPara="1" rIns="215050" wrap="square" tIns="215050">
            <a:spAutoFit/>
          </a:bodyPr>
          <a:lstStyle/>
          <a:p>
            <a:pPr indent="0" lvl="0" marL="0" rtl="0" algn="l">
              <a:spcBef>
                <a:spcPts val="1200"/>
              </a:spcBef>
              <a:spcAft>
                <a:spcPts val="0"/>
              </a:spcAft>
              <a:buNone/>
            </a:pPr>
            <a:r>
              <a:rPr b="1" lang="en-US" sz="3900">
                <a:solidFill>
                  <a:schemeClr val="dk1"/>
                </a:solidFill>
                <a:latin typeface="Times New Roman"/>
                <a:ea typeface="Times New Roman"/>
                <a:cs typeface="Times New Roman"/>
                <a:sym typeface="Times New Roman"/>
              </a:rPr>
              <a:t>Results</a:t>
            </a:r>
            <a:endParaRPr b="1" sz="3900">
              <a:solidFill>
                <a:schemeClr val="dk1"/>
              </a:solidFill>
              <a:latin typeface="Times New Roman"/>
              <a:ea typeface="Times New Roman"/>
              <a:cs typeface="Times New Roman"/>
              <a:sym typeface="Times New Roman"/>
            </a:endParaRPr>
          </a:p>
          <a:p>
            <a:pPr indent="-457200" lvl="0" marL="457200" rtl="0" algn="l">
              <a:spcBef>
                <a:spcPts val="0"/>
              </a:spcBef>
              <a:spcAft>
                <a:spcPts val="0"/>
              </a:spcAft>
              <a:buClr>
                <a:schemeClr val="dk1"/>
              </a:buClr>
              <a:buSzPts val="3900"/>
              <a:buFont typeface="Times New Roman"/>
              <a:buChar char="●"/>
            </a:pPr>
            <a:r>
              <a:rPr lang="en-US" sz="3900">
                <a:solidFill>
                  <a:schemeClr val="dk1"/>
                </a:solidFill>
                <a:latin typeface="Times New Roman"/>
                <a:ea typeface="Times New Roman"/>
                <a:cs typeface="Times New Roman"/>
                <a:sym typeface="Times New Roman"/>
                <a:extLst>
                  <a:ext uri="http://customooxmlschemas.google.com/">
                    <go:slidesCustomData xmlns:go="http://customooxmlschemas.google.com/" textRoundtripDataId="5"/>
                  </a:ext>
                </a:extLst>
              </a:rPr>
              <a:t>From our assessment of two unsupervised and two supervised models we determined that the ideal modeling technique for our data set would be </a:t>
            </a:r>
            <a:r>
              <a:rPr b="1" lang="en-US" sz="3900">
                <a:solidFill>
                  <a:schemeClr val="dk1"/>
                </a:solidFill>
                <a:latin typeface="Times New Roman"/>
                <a:ea typeface="Times New Roman"/>
                <a:cs typeface="Times New Roman"/>
                <a:sym typeface="Times New Roman"/>
                <a:extLst>
                  <a:ext uri="http://customooxmlschemas.google.com/">
                    <go:slidesCustomData xmlns:go="http://customooxmlschemas.google.com/" textRoundtripDataId="6"/>
                  </a:ext>
                </a:extLst>
              </a:rPr>
              <a:t>random forest</a:t>
            </a:r>
            <a:r>
              <a:rPr lang="en-US" sz="3900">
                <a:solidFill>
                  <a:schemeClr val="dk1"/>
                </a:solidFill>
                <a:latin typeface="Times New Roman"/>
                <a:ea typeface="Times New Roman"/>
                <a:cs typeface="Times New Roman"/>
                <a:sym typeface="Times New Roman"/>
                <a:extLst>
                  <a:ext uri="http://customooxmlschemas.google.com/">
                    <go:slidesCustomData xmlns:go="http://customooxmlschemas.google.com/" textRoundtripDataId="7"/>
                  </a:ext>
                </a:extLst>
              </a:rPr>
              <a:t>, with a 91% accuracy rate.</a:t>
            </a:r>
            <a:endParaRPr sz="3900">
              <a:solidFill>
                <a:schemeClr val="dk1"/>
              </a:solidFill>
              <a:latin typeface="Times New Roman"/>
              <a:ea typeface="Times New Roman"/>
              <a:cs typeface="Times New Roman"/>
              <a:sym typeface="Times New Roman"/>
              <a:extLst>
                <a:ext uri="http://customooxmlschemas.google.com/">
                  <go:slidesCustomData xmlns:go="http://customooxmlschemas.google.com/" textRoundtripDataId="8"/>
                </a:ext>
              </a:extLst>
            </a:endParaRPr>
          </a:p>
          <a:p>
            <a:pPr indent="0" lvl="0" marL="457200" rtl="0" algn="l">
              <a:spcBef>
                <a:spcPts val="0"/>
              </a:spcBef>
              <a:spcAft>
                <a:spcPts val="0"/>
              </a:spcAft>
              <a:buNone/>
            </a:pPr>
            <a:r>
              <a:t/>
            </a:r>
            <a:endParaRPr sz="3900">
              <a:solidFill>
                <a:schemeClr val="dk1"/>
              </a:solidFill>
              <a:latin typeface="Times New Roman"/>
              <a:ea typeface="Times New Roman"/>
              <a:cs typeface="Times New Roman"/>
              <a:sym typeface="Times New Roman"/>
              <a:extLst>
                <a:ext uri="http://customooxmlschemas.google.com/">
                  <go:slidesCustomData xmlns:go="http://customooxmlschemas.google.com/" textRoundtripDataId="9"/>
                </a:ext>
              </a:extLst>
            </a:endParaRPr>
          </a:p>
          <a:p>
            <a:pPr indent="-457200" lvl="0" marL="457200" rtl="0" algn="l">
              <a:spcBef>
                <a:spcPts val="0"/>
              </a:spcBef>
              <a:spcAft>
                <a:spcPts val="0"/>
              </a:spcAft>
              <a:buClr>
                <a:schemeClr val="dk1"/>
              </a:buClr>
              <a:buSzPts val="3900"/>
              <a:buFont typeface="Times New Roman"/>
              <a:buChar char="●"/>
            </a:pPr>
            <a:r>
              <a:rPr lang="en-US" sz="3900">
                <a:solidFill>
                  <a:schemeClr val="dk1"/>
                </a:solidFill>
                <a:latin typeface="Times New Roman"/>
                <a:ea typeface="Times New Roman"/>
                <a:cs typeface="Times New Roman"/>
                <a:sym typeface="Times New Roman"/>
                <a:extLst>
                  <a:ext uri="http://customooxmlschemas.google.com/">
                    <go:slidesCustomData xmlns:go="http://customooxmlschemas.google.com/" textRoundtripDataId="10"/>
                  </a:ext>
                </a:extLst>
              </a:rPr>
              <a:t>With random forest we found that </a:t>
            </a:r>
            <a:r>
              <a:rPr lang="en-US" sz="3900">
                <a:solidFill>
                  <a:schemeClr val="dk1"/>
                </a:solidFill>
                <a:latin typeface="Times New Roman"/>
                <a:ea typeface="Times New Roman"/>
                <a:cs typeface="Times New Roman"/>
                <a:sym typeface="Times New Roman"/>
              </a:rPr>
              <a:t>the top variables that influences a song to be on the Billboards are streams, lyrics_sentiments, and danceability and weeks_on_chart. We also found  that the model used achieved a 91% accuracy. From the graph above, you can see that the mean decreases for each variable.</a:t>
            </a:r>
            <a:endParaRPr sz="3900">
              <a:solidFill>
                <a:schemeClr val="dk1"/>
              </a:solidFill>
              <a:latin typeface="Times New Roman"/>
              <a:ea typeface="Times New Roman"/>
              <a:cs typeface="Times New Roman"/>
              <a:sym typeface="Times New Roman"/>
            </a:endParaRPr>
          </a:p>
          <a:p>
            <a:pPr indent="0" lvl="0" marL="0" marR="0" rtl="0" algn="l">
              <a:lnSpc>
                <a:spcPct val="100000"/>
              </a:lnSpc>
              <a:spcBef>
                <a:spcPts val="1200"/>
              </a:spcBef>
              <a:spcAft>
                <a:spcPts val="0"/>
              </a:spcAft>
              <a:buNone/>
            </a:pPr>
            <a:r>
              <a:t/>
            </a:r>
            <a:endParaRPr sz="3900">
              <a:solidFill>
                <a:schemeClr val="dk1"/>
              </a:solidFill>
              <a:latin typeface="Times New Roman"/>
              <a:ea typeface="Times New Roman"/>
              <a:cs typeface="Times New Roman"/>
              <a:sym typeface="Times New Roman"/>
            </a:endParaRPr>
          </a:p>
        </p:txBody>
      </p:sp>
      <p:sp>
        <p:nvSpPr>
          <p:cNvPr id="60" name="Google Shape;60;p1"/>
          <p:cNvSpPr txBox="1"/>
          <p:nvPr/>
        </p:nvSpPr>
        <p:spPr>
          <a:xfrm>
            <a:off x="518275" y="22447625"/>
            <a:ext cx="15665100" cy="15692400"/>
          </a:xfrm>
          <a:prstGeom prst="rect">
            <a:avLst/>
          </a:prstGeom>
          <a:noFill/>
          <a:ln cap="flat" cmpd="sng" w="38100">
            <a:solidFill>
              <a:schemeClr val="dk1"/>
            </a:solidFill>
            <a:prstDash val="solid"/>
            <a:round/>
            <a:headEnd len="sm" w="sm" type="none"/>
            <a:tailEnd len="sm" w="sm" type="none"/>
          </a:ln>
        </p:spPr>
        <p:txBody>
          <a:bodyPr anchorCtr="0" anchor="t" bIns="53325" lIns="106675" spcFirstLastPara="1" rIns="106675" wrap="square" tIns="53325">
            <a:spAutoFit/>
          </a:bodyPr>
          <a:lstStyle/>
          <a:p>
            <a:pPr indent="0" lvl="0" marL="0" marR="0" rtl="0" algn="l">
              <a:lnSpc>
                <a:spcPct val="100000"/>
              </a:lnSpc>
              <a:spcBef>
                <a:spcPts val="1500"/>
              </a:spcBef>
              <a:spcAft>
                <a:spcPts val="0"/>
              </a:spcAft>
              <a:buClr>
                <a:schemeClr val="dk1"/>
              </a:buClr>
              <a:buSzPts val="3900"/>
              <a:buFont typeface="Arial"/>
              <a:buNone/>
            </a:pPr>
            <a:r>
              <a:rPr b="1" lang="en-US" sz="3900">
                <a:solidFill>
                  <a:schemeClr val="dk1"/>
                </a:solidFill>
                <a:latin typeface="Times New Roman"/>
                <a:ea typeface="Times New Roman"/>
                <a:cs typeface="Times New Roman"/>
                <a:sym typeface="Times New Roman"/>
              </a:rPr>
              <a:t>Hierarchical Clustering</a:t>
            </a:r>
            <a:endParaRPr sz="3900">
              <a:solidFill>
                <a:schemeClr val="dk1"/>
              </a:solidFill>
              <a:latin typeface="Times New Roman"/>
              <a:ea typeface="Times New Roman"/>
              <a:cs typeface="Times New Roman"/>
              <a:sym typeface="Times New Roman"/>
            </a:endParaRPr>
          </a:p>
          <a:p>
            <a:pPr indent="-476250" lvl="0" marL="457200" marR="0" rtl="0" algn="l">
              <a:lnSpc>
                <a:spcPct val="100000"/>
              </a:lnSpc>
              <a:spcBef>
                <a:spcPts val="1500"/>
              </a:spcBef>
              <a:spcAft>
                <a:spcPts val="0"/>
              </a:spcAft>
              <a:buClr>
                <a:schemeClr val="dk1"/>
              </a:buClr>
              <a:buSzPts val="3900"/>
              <a:buFont typeface="Times New Roman"/>
              <a:buChar char="●"/>
            </a:pPr>
            <a:r>
              <a:rPr lang="en-US" sz="3900">
                <a:solidFill>
                  <a:schemeClr val="dk1"/>
                </a:solidFill>
                <a:latin typeface="Times New Roman"/>
                <a:ea typeface="Times New Roman"/>
                <a:cs typeface="Times New Roman"/>
                <a:sym typeface="Times New Roman"/>
              </a:rPr>
              <a:t>Created a preliminary complete Hierarchical Clustering model with 4 clusters to evaluate the relevance of the features in our dataset but to also capture any trends without a pre-specified label through unsupervised learning. </a:t>
            </a:r>
            <a:endParaRPr sz="3900">
              <a:solidFill>
                <a:schemeClr val="dk1"/>
              </a:solidFill>
              <a:latin typeface="Times New Roman"/>
              <a:ea typeface="Times New Roman"/>
              <a:cs typeface="Times New Roman"/>
              <a:sym typeface="Times New Roman"/>
            </a:endParaRPr>
          </a:p>
          <a:p>
            <a:pPr indent="-476250" lvl="1" marL="914400" marR="0" rtl="0" algn="l">
              <a:lnSpc>
                <a:spcPct val="100000"/>
              </a:lnSpc>
              <a:spcBef>
                <a:spcPts val="0"/>
              </a:spcBef>
              <a:spcAft>
                <a:spcPts val="0"/>
              </a:spcAft>
              <a:buClr>
                <a:schemeClr val="dk1"/>
              </a:buClr>
              <a:buSzPts val="3900"/>
              <a:buFont typeface="Times New Roman"/>
              <a:buChar char="○"/>
            </a:pPr>
            <a:r>
              <a:rPr lang="en-US" sz="3900">
                <a:solidFill>
                  <a:schemeClr val="dk1"/>
                </a:solidFill>
                <a:latin typeface="Times New Roman"/>
                <a:ea typeface="Times New Roman"/>
                <a:cs typeface="Times New Roman"/>
                <a:sym typeface="Times New Roman"/>
              </a:rPr>
              <a:t>We find that variables </a:t>
            </a:r>
            <a:r>
              <a:rPr b="1" lang="en-US" sz="3900">
                <a:solidFill>
                  <a:schemeClr val="dk1"/>
                </a:solidFill>
                <a:latin typeface="Times New Roman"/>
                <a:ea typeface="Times New Roman"/>
                <a:cs typeface="Times New Roman"/>
                <a:sym typeface="Times New Roman"/>
              </a:rPr>
              <a:t>“streams”, “genrepop”, </a:t>
            </a:r>
            <a:r>
              <a:rPr lang="en-US" sz="3900">
                <a:solidFill>
                  <a:schemeClr val="dk1"/>
                </a:solidFill>
                <a:latin typeface="Times New Roman"/>
                <a:ea typeface="Times New Roman"/>
                <a:cs typeface="Times New Roman"/>
                <a:sym typeface="Times New Roman"/>
              </a:rPr>
              <a:t>and</a:t>
            </a:r>
            <a:r>
              <a:rPr b="1" lang="en-US" sz="3900">
                <a:solidFill>
                  <a:schemeClr val="dk1"/>
                </a:solidFill>
                <a:latin typeface="Times New Roman"/>
                <a:ea typeface="Times New Roman"/>
                <a:cs typeface="Times New Roman"/>
                <a:sym typeface="Times New Roman"/>
              </a:rPr>
              <a:t> “peak position” cluster</a:t>
            </a:r>
            <a:r>
              <a:rPr lang="en-US" sz="3900">
                <a:solidFill>
                  <a:schemeClr val="dk1"/>
                </a:solidFill>
                <a:latin typeface="Times New Roman"/>
                <a:ea typeface="Times New Roman"/>
                <a:cs typeface="Times New Roman"/>
                <a:sym typeface="Times New Roman"/>
              </a:rPr>
              <a:t> which suggests that popular songs with high streams and peak positions are </a:t>
            </a:r>
            <a:r>
              <a:rPr b="1" lang="en-US" sz="3900">
                <a:solidFill>
                  <a:schemeClr val="dk1"/>
                </a:solidFill>
                <a:latin typeface="Times New Roman"/>
                <a:ea typeface="Times New Roman"/>
                <a:cs typeface="Times New Roman"/>
                <a:sym typeface="Times New Roman"/>
              </a:rPr>
              <a:t>usually pop songs</a:t>
            </a:r>
            <a:r>
              <a:rPr lang="en-US" sz="3900">
                <a:solidFill>
                  <a:schemeClr val="dk1"/>
                </a:solidFill>
                <a:latin typeface="Times New Roman"/>
                <a:ea typeface="Times New Roman"/>
                <a:cs typeface="Times New Roman"/>
                <a:sym typeface="Times New Roman"/>
              </a:rPr>
              <a:t>.</a:t>
            </a:r>
            <a:endParaRPr sz="3900">
              <a:solidFill>
                <a:schemeClr val="dk1"/>
              </a:solidFill>
              <a:latin typeface="Times New Roman"/>
              <a:ea typeface="Times New Roman"/>
              <a:cs typeface="Times New Roman"/>
              <a:sym typeface="Times New Roman"/>
            </a:endParaRPr>
          </a:p>
          <a:p>
            <a:pPr indent="-476250" lvl="1" marL="914400" marR="0" rtl="0" algn="l">
              <a:lnSpc>
                <a:spcPct val="100000"/>
              </a:lnSpc>
              <a:spcBef>
                <a:spcPts val="0"/>
              </a:spcBef>
              <a:spcAft>
                <a:spcPts val="0"/>
              </a:spcAft>
              <a:buClr>
                <a:schemeClr val="dk1"/>
              </a:buClr>
              <a:buSzPts val="3900"/>
              <a:buFont typeface="Times New Roman"/>
              <a:buChar char="○"/>
            </a:pPr>
            <a:r>
              <a:rPr lang="en-US" sz="3900">
                <a:solidFill>
                  <a:schemeClr val="dk1"/>
                </a:solidFill>
                <a:latin typeface="Times New Roman"/>
                <a:ea typeface="Times New Roman"/>
                <a:cs typeface="Times New Roman"/>
                <a:sym typeface="Times New Roman"/>
              </a:rPr>
              <a:t>Additionally, </a:t>
            </a:r>
            <a:r>
              <a:rPr b="1" lang="en-US" sz="3900">
                <a:solidFill>
                  <a:schemeClr val="dk1"/>
                </a:solidFill>
                <a:latin typeface="Times New Roman"/>
                <a:ea typeface="Times New Roman"/>
                <a:cs typeface="Times New Roman"/>
                <a:sym typeface="Times New Roman"/>
              </a:rPr>
              <a:t>“weeks on chart”</a:t>
            </a:r>
            <a:r>
              <a:rPr lang="en-US" sz="3900">
                <a:solidFill>
                  <a:schemeClr val="dk1"/>
                </a:solidFill>
                <a:latin typeface="Times New Roman"/>
                <a:ea typeface="Times New Roman"/>
                <a:cs typeface="Times New Roman"/>
                <a:sym typeface="Times New Roman"/>
              </a:rPr>
              <a:t> and </a:t>
            </a:r>
            <a:r>
              <a:rPr b="1" lang="en-US" sz="3900">
                <a:solidFill>
                  <a:schemeClr val="dk1"/>
                </a:solidFill>
                <a:latin typeface="Times New Roman"/>
                <a:ea typeface="Times New Roman"/>
                <a:cs typeface="Times New Roman"/>
                <a:sym typeface="Times New Roman"/>
              </a:rPr>
              <a:t>“energy”</a:t>
            </a:r>
            <a:r>
              <a:rPr lang="en-US" sz="3900">
                <a:solidFill>
                  <a:schemeClr val="dk1"/>
                </a:solidFill>
                <a:latin typeface="Times New Roman"/>
                <a:ea typeface="Times New Roman"/>
                <a:cs typeface="Times New Roman"/>
                <a:sym typeface="Times New Roman"/>
              </a:rPr>
              <a:t> cluster which indicates higher energy songs might stay on chargers longer than less energetic songs. </a:t>
            </a:r>
            <a:endParaRPr sz="34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3400"/>
              <a:buFont typeface="Arial"/>
              <a:buNone/>
            </a:pPr>
            <a:r>
              <a:rPr b="1" lang="en-US" sz="3900">
                <a:solidFill>
                  <a:schemeClr val="dk1"/>
                </a:solidFill>
                <a:latin typeface="Times New Roman"/>
                <a:ea typeface="Times New Roman"/>
                <a:cs typeface="Times New Roman"/>
                <a:sym typeface="Times New Roman"/>
              </a:rPr>
              <a:t>Logistic Regression</a:t>
            </a:r>
            <a:endParaRPr b="1" sz="3900">
              <a:solidFill>
                <a:schemeClr val="dk1"/>
              </a:solidFill>
              <a:latin typeface="Times New Roman"/>
              <a:ea typeface="Times New Roman"/>
              <a:cs typeface="Times New Roman"/>
              <a:sym typeface="Times New Roman"/>
            </a:endParaRPr>
          </a:p>
          <a:p>
            <a:pPr indent="-476250" lvl="0" marL="457200" marR="0" rtl="0" algn="l">
              <a:lnSpc>
                <a:spcPct val="100000"/>
              </a:lnSpc>
              <a:spcBef>
                <a:spcPts val="0"/>
              </a:spcBef>
              <a:spcAft>
                <a:spcPts val="0"/>
              </a:spcAft>
              <a:buClr>
                <a:schemeClr val="dk1"/>
              </a:buClr>
              <a:buSzPts val="3900"/>
              <a:buFont typeface="Times New Roman"/>
              <a:buChar char="●"/>
            </a:pPr>
            <a:r>
              <a:rPr lang="en-US" sz="3900">
                <a:solidFill>
                  <a:schemeClr val="dk1"/>
                </a:solidFill>
                <a:latin typeface="Times New Roman"/>
                <a:ea typeface="Times New Roman"/>
                <a:cs typeface="Times New Roman"/>
                <a:sym typeface="Times New Roman"/>
              </a:rPr>
              <a:t>This supervised learning approach was used to explore the probability of a song </a:t>
            </a:r>
            <a:r>
              <a:rPr lang="en-US" sz="3900">
                <a:solidFill>
                  <a:schemeClr val="dk1"/>
                </a:solidFill>
                <a:latin typeface="Times New Roman"/>
                <a:ea typeface="Times New Roman"/>
                <a:cs typeface="Times New Roman"/>
                <a:sym typeface="Times New Roman"/>
              </a:rPr>
              <a:t>appearing</a:t>
            </a:r>
            <a:r>
              <a:rPr lang="en-US" sz="3900">
                <a:solidFill>
                  <a:schemeClr val="dk1"/>
                </a:solidFill>
                <a:latin typeface="Times New Roman"/>
                <a:ea typeface="Times New Roman"/>
                <a:cs typeface="Times New Roman"/>
                <a:sym typeface="Times New Roman"/>
              </a:rPr>
              <a:t> on Billboard Top 10 based on danceability. We found largely that </a:t>
            </a:r>
            <a:r>
              <a:rPr b="1" lang="en-US" sz="3900">
                <a:solidFill>
                  <a:schemeClr val="dk1"/>
                </a:solidFill>
                <a:latin typeface="Times New Roman"/>
                <a:ea typeface="Times New Roman"/>
                <a:cs typeface="Times New Roman"/>
                <a:sym typeface="Times New Roman"/>
              </a:rPr>
              <a:t>none of these predictors yielded statistically significant predictions</a:t>
            </a:r>
            <a:r>
              <a:rPr lang="en-US" sz="3900">
                <a:solidFill>
                  <a:schemeClr val="dk1"/>
                </a:solidFill>
                <a:latin typeface="Times New Roman"/>
                <a:ea typeface="Times New Roman"/>
                <a:cs typeface="Times New Roman"/>
                <a:sym typeface="Times New Roman"/>
              </a:rPr>
              <a:t> to whether a song would appear on BB100 or not in both single predictor models as well as models encompassing all predictions.</a:t>
            </a:r>
            <a:endParaRPr sz="3900">
              <a:solidFill>
                <a:schemeClr val="dk1"/>
              </a:solidFill>
              <a:latin typeface="Times New Roman"/>
              <a:ea typeface="Times New Roman"/>
              <a:cs typeface="Times New Roman"/>
              <a:sym typeface="Times New Roman"/>
            </a:endParaRPr>
          </a:p>
          <a:p>
            <a:pPr indent="0" lvl="0" marL="0" rtl="0" algn="l">
              <a:spcBef>
                <a:spcPts val="1500"/>
              </a:spcBef>
              <a:spcAft>
                <a:spcPts val="0"/>
              </a:spcAft>
              <a:buNone/>
            </a:pPr>
            <a:r>
              <a:rPr b="1" lang="en-US" sz="3900">
                <a:solidFill>
                  <a:schemeClr val="dk1"/>
                </a:solidFill>
                <a:latin typeface="Times New Roman"/>
                <a:ea typeface="Times New Roman"/>
                <a:cs typeface="Times New Roman"/>
                <a:sym typeface="Times New Roman"/>
              </a:rPr>
              <a:t>K-Means</a:t>
            </a:r>
            <a:endParaRPr b="1" sz="3900">
              <a:solidFill>
                <a:schemeClr val="dk1"/>
              </a:solidFill>
              <a:latin typeface="Times New Roman"/>
              <a:ea typeface="Times New Roman"/>
              <a:cs typeface="Times New Roman"/>
              <a:sym typeface="Times New Roman"/>
            </a:endParaRPr>
          </a:p>
          <a:p>
            <a:pPr indent="-476250" lvl="0" marL="457200" rtl="0" algn="l">
              <a:spcBef>
                <a:spcPts val="1500"/>
              </a:spcBef>
              <a:spcAft>
                <a:spcPts val="0"/>
              </a:spcAft>
              <a:buClr>
                <a:schemeClr val="dk1"/>
              </a:buClr>
              <a:buSzPts val="3900"/>
              <a:buFont typeface="Times New Roman"/>
              <a:buChar char="●"/>
            </a:pPr>
            <a:r>
              <a:rPr lang="en-US" sz="3900">
                <a:solidFill>
                  <a:schemeClr val="dk1"/>
                </a:solidFill>
                <a:latin typeface="Times New Roman"/>
                <a:ea typeface="Times New Roman"/>
                <a:cs typeface="Times New Roman"/>
                <a:sym typeface="Times New Roman"/>
              </a:rPr>
              <a:t>An unsupervised approach that uncovers patterns by grouping similar data points. </a:t>
            </a:r>
            <a:endParaRPr sz="3900">
              <a:solidFill>
                <a:schemeClr val="dk1"/>
              </a:solidFill>
              <a:latin typeface="Times New Roman"/>
              <a:ea typeface="Times New Roman"/>
              <a:cs typeface="Times New Roman"/>
              <a:sym typeface="Times New Roman"/>
            </a:endParaRPr>
          </a:p>
          <a:p>
            <a:pPr indent="-476250" lvl="1" marL="914400" rtl="0" algn="l">
              <a:spcBef>
                <a:spcPts val="0"/>
              </a:spcBef>
              <a:spcAft>
                <a:spcPts val="0"/>
              </a:spcAft>
              <a:buClr>
                <a:schemeClr val="dk1"/>
              </a:buClr>
              <a:buSzPts val="3900"/>
              <a:buFont typeface="Times New Roman"/>
              <a:buChar char="○"/>
            </a:pPr>
            <a:r>
              <a:rPr b="1" lang="en-US" sz="3900">
                <a:solidFill>
                  <a:schemeClr val="dk1"/>
                </a:solidFill>
                <a:latin typeface="Times New Roman"/>
                <a:ea typeface="Times New Roman"/>
                <a:cs typeface="Times New Roman"/>
                <a:sym typeface="Times New Roman"/>
              </a:rPr>
              <a:t>Variables Used:</a:t>
            </a:r>
            <a:r>
              <a:rPr lang="en-US" sz="3900">
                <a:solidFill>
                  <a:schemeClr val="dk1"/>
                </a:solidFill>
                <a:latin typeface="Times New Roman"/>
                <a:ea typeface="Times New Roman"/>
                <a:cs typeface="Times New Roman"/>
                <a:sym typeface="Times New Roman"/>
              </a:rPr>
              <a:t> streams, daily_streams, weeks_on_chart, lyrics_sentiment, tik_tok_virality, danceability, acousticness, energy</a:t>
            </a:r>
            <a:endParaRPr sz="3900">
              <a:solidFill>
                <a:schemeClr val="dk1"/>
              </a:solidFill>
              <a:latin typeface="Times New Roman"/>
              <a:ea typeface="Times New Roman"/>
              <a:cs typeface="Times New Roman"/>
              <a:sym typeface="Times New Roman"/>
            </a:endParaRPr>
          </a:p>
          <a:p>
            <a:pPr indent="-476250" lvl="1" marL="914400" rtl="0" algn="l">
              <a:spcBef>
                <a:spcPts val="0"/>
              </a:spcBef>
              <a:spcAft>
                <a:spcPts val="0"/>
              </a:spcAft>
              <a:buClr>
                <a:schemeClr val="dk1"/>
              </a:buClr>
              <a:buSzPts val="3900"/>
              <a:buFont typeface="Times New Roman"/>
              <a:buChar char="○"/>
            </a:pPr>
            <a:r>
              <a:rPr b="1" lang="en-US" sz="3900">
                <a:solidFill>
                  <a:schemeClr val="dk1"/>
                </a:solidFill>
                <a:latin typeface="Times New Roman"/>
                <a:ea typeface="Times New Roman"/>
                <a:cs typeface="Times New Roman"/>
                <a:sym typeface="Times New Roman"/>
              </a:rPr>
              <a:t>Clusters:</a:t>
            </a:r>
            <a:r>
              <a:rPr lang="en-US" sz="3900">
                <a:solidFill>
                  <a:schemeClr val="dk1"/>
                </a:solidFill>
                <a:latin typeface="Times New Roman"/>
                <a:ea typeface="Times New Roman"/>
                <a:cs typeface="Times New Roman"/>
                <a:sym typeface="Times New Roman"/>
              </a:rPr>
              <a:t> In order to decide what the optimal quantity of clusters would be we utilized silhouette cluster method within the </a:t>
            </a:r>
            <a:r>
              <a:rPr b="1" lang="en-US" sz="3900">
                <a:solidFill>
                  <a:schemeClr val="dk1"/>
                </a:solidFill>
                <a:latin typeface="Times New Roman"/>
                <a:ea typeface="Times New Roman"/>
                <a:cs typeface="Times New Roman"/>
                <a:sym typeface="Times New Roman"/>
              </a:rPr>
              <a:t>fviz_nbclust() </a:t>
            </a:r>
            <a:r>
              <a:rPr lang="en-US" sz="3900">
                <a:solidFill>
                  <a:schemeClr val="dk1"/>
                </a:solidFill>
                <a:latin typeface="Times New Roman"/>
                <a:ea typeface="Times New Roman"/>
                <a:cs typeface="Times New Roman"/>
                <a:sym typeface="Times New Roman"/>
              </a:rPr>
              <a:t>function. This method resulted in an optimal cluster amount of </a:t>
            </a:r>
            <a:r>
              <a:rPr b="1" lang="en-US" sz="3900">
                <a:solidFill>
                  <a:schemeClr val="dk1"/>
                </a:solidFill>
                <a:latin typeface="Times New Roman"/>
                <a:ea typeface="Times New Roman"/>
                <a:cs typeface="Times New Roman"/>
                <a:sym typeface="Times New Roman"/>
              </a:rPr>
              <a:t>2</a:t>
            </a:r>
            <a:r>
              <a:rPr lang="en-US" sz="3900">
                <a:solidFill>
                  <a:schemeClr val="dk1"/>
                </a:solidFill>
                <a:latin typeface="Times New Roman"/>
                <a:ea typeface="Times New Roman"/>
                <a:cs typeface="Times New Roman"/>
                <a:sym typeface="Times New Roman"/>
              </a:rPr>
              <a:t>. </a:t>
            </a:r>
            <a:endParaRPr sz="3900">
              <a:solidFill>
                <a:schemeClr val="dk1"/>
              </a:solidFill>
              <a:latin typeface="Times New Roman"/>
              <a:ea typeface="Times New Roman"/>
              <a:cs typeface="Times New Roman"/>
              <a:sym typeface="Times New Roman"/>
            </a:endParaRPr>
          </a:p>
        </p:txBody>
      </p:sp>
      <p:sp>
        <p:nvSpPr>
          <p:cNvPr id="61" name="Google Shape;61;p1"/>
          <p:cNvSpPr txBox="1"/>
          <p:nvPr/>
        </p:nvSpPr>
        <p:spPr>
          <a:xfrm>
            <a:off x="3749350" y="16358624"/>
            <a:ext cx="9461700" cy="1512000"/>
          </a:xfrm>
          <a:prstGeom prst="rect">
            <a:avLst/>
          </a:prstGeom>
          <a:solidFill>
            <a:srgbClr val="FCE5CD"/>
          </a:solidFill>
          <a:ln cap="flat" cmpd="sng" w="38100">
            <a:solidFill>
              <a:schemeClr val="dk1"/>
            </a:solidFill>
            <a:prstDash val="solid"/>
            <a:miter lim="8000"/>
            <a:headEnd len="sm" w="sm" type="none"/>
            <a:tailEnd len="sm" w="sm" type="none"/>
          </a:ln>
        </p:spPr>
        <p:txBody>
          <a:bodyPr anchorCtr="0" anchor="t" bIns="215050" lIns="215050" spcFirstLastPara="1" rIns="215050" wrap="square" tIns="215050">
            <a:spAutoFit/>
          </a:bodyPr>
          <a:lstStyle/>
          <a:p>
            <a:pPr indent="0" lvl="0" marL="0" marR="0" rtl="0" algn="ctr">
              <a:lnSpc>
                <a:spcPct val="100000"/>
              </a:lnSpc>
              <a:spcBef>
                <a:spcPts val="0"/>
              </a:spcBef>
              <a:spcAft>
                <a:spcPts val="0"/>
              </a:spcAft>
              <a:buClr>
                <a:srgbClr val="FFFFFF"/>
              </a:buClr>
              <a:buSzPts val="7000"/>
              <a:buFont typeface="Calibri"/>
              <a:buNone/>
            </a:pPr>
            <a:r>
              <a:rPr b="1" i="0" lang="en-US" sz="7000" u="none" cap="none" strike="noStrike">
                <a:solidFill>
                  <a:schemeClr val="dk1"/>
                </a:solidFill>
                <a:latin typeface="Calibri"/>
                <a:ea typeface="Calibri"/>
                <a:cs typeface="Calibri"/>
                <a:sym typeface="Calibri"/>
              </a:rPr>
              <a:t>Research Question</a:t>
            </a:r>
            <a:endParaRPr b="1" i="0" sz="1600" u="none" cap="none" strike="noStrike">
              <a:solidFill>
                <a:schemeClr val="dk1"/>
              </a:solidFill>
              <a:latin typeface="Arial"/>
              <a:ea typeface="Arial"/>
              <a:cs typeface="Arial"/>
              <a:sym typeface="Arial"/>
            </a:endParaRPr>
          </a:p>
        </p:txBody>
      </p:sp>
      <p:sp>
        <p:nvSpPr>
          <p:cNvPr id="62" name="Google Shape;62;p1"/>
          <p:cNvSpPr txBox="1"/>
          <p:nvPr/>
        </p:nvSpPr>
        <p:spPr>
          <a:xfrm>
            <a:off x="420000" y="18219275"/>
            <a:ext cx="15665100" cy="2235300"/>
          </a:xfrm>
          <a:prstGeom prst="rect">
            <a:avLst/>
          </a:prstGeom>
          <a:noFill/>
          <a:ln cap="flat" cmpd="sng" w="38100">
            <a:solidFill>
              <a:schemeClr val="dk1"/>
            </a:solidFill>
            <a:prstDash val="solid"/>
            <a:round/>
            <a:headEnd len="sm" w="sm" type="none"/>
            <a:tailEnd len="sm" w="sm" type="none"/>
          </a:ln>
        </p:spPr>
        <p:txBody>
          <a:bodyPr anchorCtr="0" anchor="t" bIns="215050" lIns="215050" spcFirstLastPara="1" rIns="215050" wrap="square" tIns="215050">
            <a:spAutoFit/>
          </a:bodyPr>
          <a:lstStyle/>
          <a:p>
            <a:pPr indent="0" lvl="0" marL="0" marR="0" rtl="0" algn="l">
              <a:lnSpc>
                <a:spcPct val="100000"/>
              </a:lnSpc>
              <a:spcBef>
                <a:spcPts val="0"/>
              </a:spcBef>
              <a:spcAft>
                <a:spcPts val="0"/>
              </a:spcAft>
              <a:buClr>
                <a:schemeClr val="dk1"/>
              </a:buClr>
              <a:buSzPts val="1300"/>
              <a:buFont typeface="Arial"/>
              <a:buNone/>
            </a:pPr>
            <a:r>
              <a:rPr lang="en-US" sz="3900">
                <a:solidFill>
                  <a:schemeClr val="dk1"/>
                </a:solidFill>
                <a:latin typeface="Times New Roman"/>
                <a:ea typeface="Times New Roman"/>
                <a:cs typeface="Times New Roman"/>
                <a:sym typeface="Times New Roman"/>
              </a:rPr>
              <a:t>What aspects (i.e. genre, danceability, energy, tik tok virality, etc.) of a song influence a high position on the Billboard Top 100? Based on these specific traits, will a song land a top 10 position on the Billboard Top 100?   </a:t>
            </a:r>
            <a:endParaRPr b="0" i="0" sz="3900" u="none" cap="none" strike="noStrike">
              <a:solidFill>
                <a:schemeClr val="dk1"/>
              </a:solidFill>
              <a:latin typeface="Times New Roman"/>
              <a:ea typeface="Times New Roman"/>
              <a:cs typeface="Times New Roman"/>
              <a:sym typeface="Times New Roman"/>
            </a:endParaRPr>
          </a:p>
        </p:txBody>
      </p:sp>
      <p:sp>
        <p:nvSpPr>
          <p:cNvPr id="63" name="Google Shape;63;p1"/>
          <p:cNvSpPr txBox="1"/>
          <p:nvPr/>
        </p:nvSpPr>
        <p:spPr>
          <a:xfrm>
            <a:off x="17178775" y="23842225"/>
            <a:ext cx="17320500" cy="13641000"/>
          </a:xfrm>
          <a:prstGeom prst="rect">
            <a:avLst/>
          </a:prstGeom>
          <a:noFill/>
          <a:ln cap="flat" cmpd="sng" w="38100">
            <a:solidFill>
              <a:schemeClr val="dk1"/>
            </a:solidFill>
            <a:prstDash val="solid"/>
            <a:round/>
            <a:headEnd len="sm" w="sm" type="none"/>
            <a:tailEnd len="sm" w="sm" type="none"/>
          </a:ln>
        </p:spPr>
        <p:txBody>
          <a:bodyPr anchorCtr="0" anchor="t" bIns="215050" lIns="215050" spcFirstLastPara="1" rIns="215050" wrap="square" tIns="215050">
            <a:spAutoFit/>
          </a:bodyPr>
          <a:lstStyle/>
          <a:p>
            <a:pPr indent="0" lvl="0" marL="0" marR="0" rtl="0" algn="l">
              <a:lnSpc>
                <a:spcPct val="100000"/>
              </a:lnSpc>
              <a:spcBef>
                <a:spcPts val="0"/>
              </a:spcBef>
              <a:spcAft>
                <a:spcPts val="0"/>
              </a:spcAft>
              <a:buClr>
                <a:schemeClr val="dk1"/>
              </a:buClr>
              <a:buSzPts val="1300"/>
              <a:buFont typeface="Arial"/>
              <a:buNone/>
            </a:pPr>
            <a:r>
              <a:t/>
            </a:r>
            <a:endParaRPr sz="39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300"/>
              <a:buFont typeface="Arial"/>
              <a:buNone/>
            </a:pPr>
            <a:r>
              <a:t/>
            </a:r>
            <a:endParaRPr sz="39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300"/>
              <a:buFont typeface="Arial"/>
              <a:buNone/>
            </a:pPr>
            <a:r>
              <a:t/>
            </a:r>
            <a:endParaRPr sz="39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300"/>
              <a:buFont typeface="Arial"/>
              <a:buNone/>
            </a:pPr>
            <a:r>
              <a:t/>
            </a:r>
            <a:endParaRPr sz="39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300"/>
              <a:buFont typeface="Arial"/>
              <a:buNone/>
            </a:pPr>
            <a:r>
              <a:t/>
            </a:r>
            <a:endParaRPr sz="39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300"/>
              <a:buFont typeface="Arial"/>
              <a:buNone/>
            </a:pPr>
            <a:r>
              <a:t/>
            </a:r>
            <a:endParaRPr sz="39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300"/>
              <a:buFont typeface="Arial"/>
              <a:buNone/>
            </a:pPr>
            <a:r>
              <a:t/>
            </a:r>
            <a:endParaRPr sz="39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300"/>
              <a:buFont typeface="Arial"/>
              <a:buNone/>
            </a:pPr>
            <a:r>
              <a:t/>
            </a:r>
            <a:endParaRPr sz="39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300"/>
              <a:buFont typeface="Arial"/>
              <a:buNone/>
            </a:pPr>
            <a:r>
              <a:t/>
            </a:r>
            <a:endParaRPr sz="39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300"/>
              <a:buFont typeface="Arial"/>
              <a:buNone/>
            </a:pPr>
            <a:r>
              <a:t/>
            </a:r>
            <a:endParaRPr sz="39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300"/>
              <a:buFont typeface="Arial"/>
              <a:buNone/>
            </a:pPr>
            <a:r>
              <a:t/>
            </a:r>
            <a:endParaRPr sz="39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300"/>
              <a:buFont typeface="Arial"/>
              <a:buNone/>
            </a:pPr>
            <a:r>
              <a:t/>
            </a:r>
            <a:endParaRPr sz="39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300"/>
              <a:buFont typeface="Arial"/>
              <a:buNone/>
            </a:pPr>
            <a:r>
              <a:t/>
            </a:r>
            <a:endParaRPr sz="39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300"/>
              <a:buFont typeface="Arial"/>
              <a:buNone/>
            </a:pPr>
            <a:r>
              <a:t/>
            </a:r>
            <a:endParaRPr sz="39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300"/>
              <a:buFont typeface="Arial"/>
              <a:buNone/>
            </a:pPr>
            <a:r>
              <a:t/>
            </a:r>
            <a:endParaRPr sz="39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300"/>
              <a:buFont typeface="Arial"/>
              <a:buNone/>
            </a:pPr>
            <a:r>
              <a:t/>
            </a:r>
            <a:endParaRPr sz="3900">
              <a:solidFill>
                <a:schemeClr val="dk1"/>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chemeClr val="dk1"/>
              </a:buClr>
              <a:buSzPts val="1300"/>
              <a:buFont typeface="Arial"/>
              <a:buNone/>
            </a:pPr>
            <a:r>
              <a:rPr lang="en-US" sz="3900">
                <a:solidFill>
                  <a:schemeClr val="dk1"/>
                </a:solidFill>
                <a:latin typeface="Times New Roman"/>
                <a:ea typeface="Times New Roman"/>
                <a:cs typeface="Times New Roman"/>
                <a:sym typeface="Times New Roman"/>
              </a:rPr>
              <a:t>From the plot</a:t>
            </a:r>
            <a:r>
              <a:rPr lang="en-US" sz="3900">
                <a:solidFill>
                  <a:schemeClr val="dk1"/>
                </a:solidFill>
                <a:latin typeface="Times New Roman"/>
                <a:ea typeface="Times New Roman"/>
                <a:cs typeface="Times New Roman"/>
                <a:sym typeface="Times New Roman"/>
              </a:rPr>
              <a:t> and what is shown</a:t>
            </a:r>
            <a:r>
              <a:rPr lang="en-US" sz="3900">
                <a:solidFill>
                  <a:schemeClr val="dk1"/>
                </a:solidFill>
                <a:latin typeface="Times New Roman"/>
                <a:ea typeface="Times New Roman"/>
                <a:cs typeface="Times New Roman"/>
                <a:sym typeface="Times New Roman"/>
              </a:rPr>
              <a:t> above</a:t>
            </a:r>
            <a:r>
              <a:rPr lang="en-US" sz="3900">
                <a:solidFill>
                  <a:schemeClr val="dk1"/>
                </a:solidFill>
                <a:latin typeface="Times New Roman"/>
                <a:ea typeface="Times New Roman"/>
                <a:cs typeface="Times New Roman"/>
                <a:sym typeface="Times New Roman"/>
              </a:rPr>
              <a:t>, </a:t>
            </a:r>
            <a:r>
              <a:rPr lang="en-US" sz="3900">
                <a:solidFill>
                  <a:schemeClr val="dk1"/>
                </a:solidFill>
                <a:latin typeface="Times New Roman"/>
                <a:ea typeface="Times New Roman"/>
                <a:cs typeface="Times New Roman"/>
                <a:sym typeface="Times New Roman"/>
              </a:rPr>
              <a:t>we can see that streams is by far the most </a:t>
            </a:r>
            <a:r>
              <a:rPr lang="en-US" sz="3900">
                <a:solidFill>
                  <a:schemeClr val="dk1"/>
                </a:solidFill>
                <a:latin typeface="Times New Roman"/>
                <a:ea typeface="Times New Roman"/>
                <a:cs typeface="Times New Roman"/>
                <a:sym typeface="Times New Roman"/>
              </a:rPr>
              <a:t>important</a:t>
            </a:r>
            <a:r>
              <a:rPr lang="en-US" sz="3900">
                <a:solidFill>
                  <a:schemeClr val="dk1"/>
                </a:solidFill>
                <a:latin typeface="Times New Roman"/>
                <a:ea typeface="Times New Roman"/>
                <a:cs typeface="Times New Roman"/>
                <a:sym typeface="Times New Roman"/>
              </a:rPr>
              <a:t> variable since it has a </a:t>
            </a:r>
            <a:r>
              <a:rPr b="1" lang="en-US" sz="3900">
                <a:solidFill>
                  <a:schemeClr val="dk1"/>
                </a:solidFill>
                <a:latin typeface="Times New Roman"/>
                <a:ea typeface="Times New Roman"/>
                <a:cs typeface="Times New Roman"/>
                <a:sym typeface="Times New Roman"/>
              </a:rPr>
              <a:t>MeanDecreaseGini of 95%</a:t>
            </a:r>
            <a:r>
              <a:rPr lang="en-US" sz="3900">
                <a:solidFill>
                  <a:schemeClr val="dk1"/>
                </a:solidFill>
                <a:latin typeface="Times New Roman"/>
                <a:ea typeface="Times New Roman"/>
                <a:cs typeface="Times New Roman"/>
                <a:sym typeface="Times New Roman"/>
              </a:rPr>
              <a:t>. The next most important variable is lyric_sentiment since it has a </a:t>
            </a:r>
            <a:r>
              <a:rPr b="1" lang="en-US" sz="3900">
                <a:solidFill>
                  <a:schemeClr val="dk1"/>
                </a:solidFill>
                <a:latin typeface="Times New Roman"/>
                <a:ea typeface="Times New Roman"/>
                <a:cs typeface="Times New Roman"/>
                <a:sym typeface="Times New Roman"/>
              </a:rPr>
              <a:t>MeanDecreaseGini of ~82%</a:t>
            </a:r>
            <a:r>
              <a:rPr lang="en-US" sz="3900">
                <a:solidFill>
                  <a:schemeClr val="dk1"/>
                </a:solidFill>
                <a:latin typeface="Times New Roman"/>
                <a:ea typeface="Times New Roman"/>
                <a:cs typeface="Times New Roman"/>
                <a:sym typeface="Times New Roman"/>
              </a:rPr>
              <a:t>. Danceability and the number of weeks that the song is on the chart are the next most important variables with ~ </a:t>
            </a:r>
            <a:r>
              <a:rPr b="1" lang="en-US" sz="3900">
                <a:solidFill>
                  <a:schemeClr val="dk1"/>
                </a:solidFill>
                <a:latin typeface="Times New Roman"/>
                <a:ea typeface="Times New Roman"/>
                <a:cs typeface="Times New Roman"/>
                <a:sym typeface="Times New Roman"/>
              </a:rPr>
              <a:t>77% MeanDecreaseGini</a:t>
            </a:r>
            <a:r>
              <a:rPr lang="en-US" sz="3900">
                <a:solidFill>
                  <a:schemeClr val="dk1"/>
                </a:solidFill>
                <a:latin typeface="Times New Roman"/>
                <a:ea typeface="Times New Roman"/>
                <a:cs typeface="Times New Roman"/>
                <a:sym typeface="Times New Roman"/>
              </a:rPr>
              <a:t>. Then tiktok virality is next with ~</a:t>
            </a:r>
            <a:r>
              <a:rPr b="1" lang="en-US" sz="3900">
                <a:solidFill>
                  <a:schemeClr val="dk1"/>
                </a:solidFill>
                <a:latin typeface="Times New Roman"/>
                <a:ea typeface="Times New Roman"/>
                <a:cs typeface="Times New Roman"/>
                <a:sym typeface="Times New Roman"/>
              </a:rPr>
              <a:t>76% MeanDecreaseGini</a:t>
            </a:r>
            <a:r>
              <a:rPr lang="en-US" sz="3900">
                <a:solidFill>
                  <a:schemeClr val="dk1"/>
                </a:solidFill>
                <a:latin typeface="Times New Roman"/>
                <a:ea typeface="Times New Roman"/>
                <a:cs typeface="Times New Roman"/>
                <a:sym typeface="Times New Roman"/>
              </a:rPr>
              <a:t>.</a:t>
            </a:r>
            <a:endParaRPr b="0" i="0" sz="3900" u="none" cap="none" strike="noStrike">
              <a:solidFill>
                <a:schemeClr val="dk1"/>
              </a:solidFill>
              <a:latin typeface="Times New Roman"/>
              <a:ea typeface="Times New Roman"/>
              <a:cs typeface="Times New Roman"/>
              <a:sym typeface="Times New Roman"/>
            </a:endParaRPr>
          </a:p>
        </p:txBody>
      </p:sp>
      <p:pic>
        <p:nvPicPr>
          <p:cNvPr id="64" name="Google Shape;64;p1" title="9db84044-6e23-4722-b490-dd13967db452.png"/>
          <p:cNvPicPr preferRelativeResize="0"/>
          <p:nvPr/>
        </p:nvPicPr>
        <p:blipFill>
          <a:blip r:embed="rId5">
            <a:alphaModFix/>
          </a:blip>
          <a:stretch>
            <a:fillRect/>
          </a:stretch>
        </p:blipFill>
        <p:spPr>
          <a:xfrm>
            <a:off x="19829836" y="24426674"/>
            <a:ext cx="12260199" cy="8694350"/>
          </a:xfrm>
          <a:prstGeom prst="rect">
            <a:avLst/>
          </a:prstGeom>
          <a:noFill/>
          <a:ln cap="flat" cmpd="sng" w="28575">
            <a:solidFill>
              <a:schemeClr val="dk1"/>
            </a:solidFill>
            <a:prstDash val="solid"/>
            <a:round/>
            <a:headEnd len="sm" w="sm" type="none"/>
            <a:tailEnd len="sm" w="sm" type="none"/>
          </a:ln>
        </p:spPr>
      </p:pic>
      <p:pic>
        <p:nvPicPr>
          <p:cNvPr id="65" name="Google Shape;65;p1"/>
          <p:cNvPicPr preferRelativeResize="0"/>
          <p:nvPr/>
        </p:nvPicPr>
        <p:blipFill>
          <a:blip r:embed="rId6">
            <a:alphaModFix/>
          </a:blip>
          <a:stretch>
            <a:fillRect/>
          </a:stretch>
        </p:blipFill>
        <p:spPr>
          <a:xfrm>
            <a:off x="17377400" y="10120799"/>
            <a:ext cx="9336969" cy="5600138"/>
          </a:xfrm>
          <a:prstGeom prst="rect">
            <a:avLst/>
          </a:prstGeom>
          <a:noFill/>
          <a:ln cap="flat" cmpd="sng" w="38100">
            <a:solidFill>
              <a:schemeClr val="dk1"/>
            </a:solidFill>
            <a:prstDash val="solid"/>
            <a:round/>
            <a:headEnd len="sm" w="sm" type="none"/>
            <a:tailEnd len="sm" w="sm" type="none"/>
          </a:ln>
        </p:spPr>
      </p:pic>
      <p:pic>
        <p:nvPicPr>
          <p:cNvPr id="66" name="Google Shape;66;p1" title="Screenshot 2025-04-29 at 2.33.59 PM.png"/>
          <p:cNvPicPr preferRelativeResize="0"/>
          <p:nvPr/>
        </p:nvPicPr>
        <p:blipFill>
          <a:blip r:embed="rId7">
            <a:alphaModFix/>
          </a:blip>
          <a:stretch>
            <a:fillRect/>
          </a:stretch>
        </p:blipFill>
        <p:spPr>
          <a:xfrm>
            <a:off x="26931600" y="10120800"/>
            <a:ext cx="7567675" cy="5600126"/>
          </a:xfrm>
          <a:prstGeom prst="rect">
            <a:avLst/>
          </a:prstGeom>
          <a:noFill/>
          <a:ln cap="flat" cmpd="sng" w="38100">
            <a:solidFill>
              <a:schemeClr val="dk1"/>
            </a:solidFill>
            <a:prstDash val="solid"/>
            <a:round/>
            <a:headEnd len="sm" w="sm" type="none"/>
            <a:tailEnd len="sm" w="sm" type="none"/>
          </a:ln>
        </p:spPr>
      </p:pic>
      <p:sp>
        <p:nvSpPr>
          <p:cNvPr id="67" name="Google Shape;67;p1"/>
          <p:cNvSpPr txBox="1"/>
          <p:nvPr/>
        </p:nvSpPr>
        <p:spPr>
          <a:xfrm>
            <a:off x="6470750" y="1713125"/>
            <a:ext cx="43933500" cy="9390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4900"/>
              <a:buFont typeface="Arial"/>
              <a:buNone/>
            </a:pPr>
            <a:r>
              <a:rPr lang="en-US" sz="4900">
                <a:latin typeface="Times New Roman"/>
                <a:ea typeface="Times New Roman"/>
                <a:cs typeface="Times New Roman"/>
                <a:sym typeface="Times New Roman"/>
              </a:rPr>
              <a:t>Smith College Department of </a:t>
            </a:r>
            <a:r>
              <a:rPr lang="en-US" sz="4900">
                <a:latin typeface="Times New Roman"/>
                <a:ea typeface="Times New Roman"/>
                <a:cs typeface="Times New Roman"/>
                <a:sym typeface="Times New Roman"/>
              </a:rPr>
              <a:t>Statistical</a:t>
            </a:r>
            <a:r>
              <a:rPr lang="en-US" sz="4900">
                <a:latin typeface="Times New Roman"/>
                <a:ea typeface="Times New Roman"/>
                <a:cs typeface="Times New Roman"/>
                <a:sym typeface="Times New Roman"/>
              </a:rPr>
              <a:t> and Data Science, </a:t>
            </a:r>
            <a:r>
              <a:rPr b="0" i="0" lang="en-US" sz="4900" u="none" cap="none" strike="noStrike">
                <a:solidFill>
                  <a:srgbClr val="000000"/>
                </a:solidFill>
                <a:latin typeface="Times New Roman"/>
                <a:ea typeface="Times New Roman"/>
                <a:cs typeface="Times New Roman"/>
                <a:sym typeface="Times New Roman"/>
              </a:rPr>
              <a:t>Nicole Sanchez Flores, Debora Camacho, Ari </a:t>
            </a:r>
            <a:r>
              <a:rPr lang="en-US" sz="4900">
                <a:latin typeface="Times New Roman"/>
                <a:ea typeface="Times New Roman"/>
                <a:cs typeface="Times New Roman"/>
                <a:sym typeface="Times New Roman"/>
              </a:rPr>
              <a:t>Cross, Vanessa Pliego, Kimberly By Goytia</a:t>
            </a:r>
            <a:endParaRPr b="0" i="0" sz="4900" u="none" cap="none" strike="noStrike">
              <a:solidFill>
                <a:srgbClr val="000000"/>
              </a:solidFill>
              <a:latin typeface="Times New Roman"/>
              <a:ea typeface="Times New Roman"/>
              <a:cs typeface="Times New Roman"/>
              <a:sym typeface="Times New Roman"/>
            </a:endParaRPr>
          </a:p>
        </p:txBody>
      </p:sp>
      <p:sp>
        <p:nvSpPr>
          <p:cNvPr id="68" name="Google Shape;68;p1"/>
          <p:cNvSpPr txBox="1"/>
          <p:nvPr/>
        </p:nvSpPr>
        <p:spPr>
          <a:xfrm>
            <a:off x="20789063" y="21637412"/>
            <a:ext cx="10440000" cy="1512000"/>
          </a:xfrm>
          <a:prstGeom prst="rect">
            <a:avLst/>
          </a:prstGeom>
          <a:solidFill>
            <a:srgbClr val="FCE5CD"/>
          </a:solidFill>
          <a:ln cap="flat" cmpd="sng" w="38100">
            <a:solidFill>
              <a:schemeClr val="dk1"/>
            </a:solidFill>
            <a:prstDash val="solid"/>
            <a:miter lim="8000"/>
            <a:headEnd len="sm" w="sm" type="none"/>
            <a:tailEnd len="sm" w="sm" type="none"/>
          </a:ln>
        </p:spPr>
        <p:txBody>
          <a:bodyPr anchorCtr="0" anchor="t" bIns="215050" lIns="215050" spcFirstLastPara="1" rIns="215050" wrap="square" tIns="215050">
            <a:spAutoFit/>
          </a:bodyPr>
          <a:lstStyle/>
          <a:p>
            <a:pPr indent="0" lvl="0" marL="0" marR="0" rtl="0" algn="ctr">
              <a:lnSpc>
                <a:spcPct val="100000"/>
              </a:lnSpc>
              <a:spcBef>
                <a:spcPts val="0"/>
              </a:spcBef>
              <a:spcAft>
                <a:spcPts val="0"/>
              </a:spcAft>
              <a:buClr>
                <a:srgbClr val="FFFFFF"/>
              </a:buClr>
              <a:buSzPts val="7000"/>
              <a:buFont typeface="Calibri"/>
              <a:buNone/>
            </a:pPr>
            <a:r>
              <a:rPr b="1" i="0" lang="en-US" sz="7000" u="none" cap="none" strike="noStrike">
                <a:solidFill>
                  <a:schemeClr val="dk1"/>
                </a:solidFill>
                <a:latin typeface="Calibri"/>
                <a:ea typeface="Calibri"/>
                <a:cs typeface="Calibri"/>
                <a:sym typeface="Calibri"/>
              </a:rPr>
              <a:t>Results</a:t>
            </a:r>
            <a:endParaRPr b="1" i="0" sz="1600" u="none" cap="none" strike="noStrike">
              <a:solidFill>
                <a:schemeClr val="dk1"/>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