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6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4" d="100"/>
          <a:sy n="54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66446904096727E-2"/>
          <c:y val="1.1819378376097105E-2"/>
          <c:w val="0.99772584268383302"/>
          <c:h val="0.869645687773183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Contact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2F4-41A1-9C54-3079C4BC71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AE-42BC-9127-C38571F9C24B}"/>
              </c:ext>
            </c:extLst>
          </c:dPt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0.57999999999999996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4-41A1-9C54-3079C4BC7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5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5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8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8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8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2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8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8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BCF3E-7836-4589-A7B9-DE9463A0DEB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ADC8-1FCF-42A3-AF2D-ABF0909B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CC5A-D8D8-42B2-94CB-C23598CD0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Quarterly dash board to President</a:t>
            </a:r>
          </a:p>
          <a:p>
            <a:pPr lvl="1"/>
            <a:r>
              <a:rPr lang="en-US" dirty="0"/>
              <a:t>Reports progress</a:t>
            </a:r>
          </a:p>
          <a:p>
            <a:pPr lvl="1"/>
            <a:r>
              <a:rPr lang="en-US" dirty="0"/>
              <a:t>Reports on levers/opportunities to change </a:t>
            </a:r>
          </a:p>
          <a:p>
            <a:pPr lvl="1"/>
            <a:r>
              <a:rPr lang="en-US" dirty="0"/>
              <a:t>Fiscal Year = Calendar Year</a:t>
            </a:r>
          </a:p>
          <a:p>
            <a:r>
              <a:rPr lang="en-US" dirty="0"/>
              <a:t>Important Things</a:t>
            </a:r>
          </a:p>
          <a:p>
            <a:pPr lvl="1"/>
            <a:r>
              <a:rPr lang="en-US" dirty="0"/>
              <a:t>Digestibility, quick to understand</a:t>
            </a:r>
          </a:p>
          <a:p>
            <a:pPr lvl="1"/>
            <a:r>
              <a:rPr lang="en-US" dirty="0"/>
              <a:t>Good design</a:t>
            </a:r>
          </a:p>
          <a:p>
            <a:pPr lvl="1"/>
            <a:r>
              <a:rPr lang="en-US" dirty="0"/>
              <a:t>Adhere to good viz principles (color blind, good charts)</a:t>
            </a:r>
          </a:p>
        </p:txBody>
      </p:sp>
    </p:spTree>
    <p:extLst>
      <p:ext uri="{BB962C8B-B14F-4D97-AF65-F5344CB8AC3E}">
        <p14:creationId xmlns:p14="http://schemas.microsoft.com/office/powerpoint/2010/main" val="150439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8023CA5F-65C3-4C13-9382-43D1988781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267191"/>
              </p:ext>
            </p:extLst>
          </p:nvPr>
        </p:nvGraphicFramePr>
        <p:xfrm>
          <a:off x="431230" y="3737520"/>
          <a:ext cx="3237585" cy="3352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2F32D637-251C-4B0F-BE17-A909A3A2F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8840" y="499879"/>
            <a:ext cx="3843559" cy="256890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5B9DFC-7FE1-45DA-A241-239B6B1923F1}"/>
              </a:ext>
            </a:extLst>
          </p:cNvPr>
          <p:cNvCxnSpPr>
            <a:cxnSpLocks/>
          </p:cNvCxnSpPr>
          <p:nvPr/>
        </p:nvCxnSpPr>
        <p:spPr>
          <a:xfrm flipV="1">
            <a:off x="3928840" y="0"/>
            <a:ext cx="0" cy="10058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CAB487-BDE4-4A88-A28D-0EFD3975C289}"/>
              </a:ext>
            </a:extLst>
          </p:cNvPr>
          <p:cNvCxnSpPr>
            <a:cxnSpLocks/>
          </p:cNvCxnSpPr>
          <p:nvPr/>
        </p:nvCxnSpPr>
        <p:spPr>
          <a:xfrm flipV="1">
            <a:off x="0" y="3355848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8894CD-1D3B-4DCE-B569-78692D8DD76D}"/>
              </a:ext>
            </a:extLst>
          </p:cNvPr>
          <p:cNvSpPr txBox="1"/>
          <p:nvPr/>
        </p:nvSpPr>
        <p:spPr>
          <a:xfrm>
            <a:off x="826056" y="882642"/>
            <a:ext cx="2330727" cy="159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1" dirty="0"/>
              <a:t>Previous Quarter Highlights</a:t>
            </a:r>
          </a:p>
          <a:p>
            <a:pPr algn="ctr"/>
            <a:endParaRPr lang="en-US" sz="1391" dirty="0"/>
          </a:p>
          <a:p>
            <a:pPr marL="220788" indent="-220788" algn="ctr">
              <a:buFont typeface="Arial" panose="020B0604020202020204" pitchFamily="34" charset="0"/>
              <a:buChar char="•"/>
            </a:pPr>
            <a:r>
              <a:rPr lang="en-US" sz="1391" dirty="0"/>
              <a:t>Dollars raised in Q3?</a:t>
            </a:r>
          </a:p>
          <a:p>
            <a:pPr marL="220788" indent="-220788" algn="ctr">
              <a:buFont typeface="Arial" panose="020B0604020202020204" pitchFamily="34" charset="0"/>
              <a:buChar char="•"/>
            </a:pPr>
            <a:r>
              <a:rPr lang="en-US" sz="1391" dirty="0"/>
              <a:t>Donors Contacted?</a:t>
            </a:r>
          </a:p>
          <a:p>
            <a:pPr marL="220788" indent="-220788" algn="ctr">
              <a:buFont typeface="Arial" panose="020B0604020202020204" pitchFamily="34" charset="0"/>
              <a:buChar char="•"/>
            </a:pPr>
            <a:r>
              <a:rPr lang="en-US" sz="1391" dirty="0"/>
              <a:t>Engagements?</a:t>
            </a:r>
          </a:p>
          <a:p>
            <a:pPr marL="220788" indent="-220788" algn="ctr">
              <a:buFont typeface="Arial" panose="020B0604020202020204" pitchFamily="34" charset="0"/>
              <a:buChar char="•"/>
            </a:pPr>
            <a:endParaRPr lang="en-US" sz="1391" dirty="0"/>
          </a:p>
          <a:p>
            <a:pPr marL="220788" indent="-220788" algn="ctr">
              <a:buFont typeface="Arial" panose="020B0604020202020204" pitchFamily="34" charset="0"/>
              <a:buChar char="•"/>
            </a:pPr>
            <a:endParaRPr lang="en-US" sz="139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BE2FA1-63A9-48F7-B91B-73B3B69527D1}"/>
              </a:ext>
            </a:extLst>
          </p:cNvPr>
          <p:cNvSpPr txBox="1"/>
          <p:nvPr/>
        </p:nvSpPr>
        <p:spPr>
          <a:xfrm>
            <a:off x="4685255" y="7696783"/>
            <a:ext cx="2330727" cy="137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1" dirty="0"/>
              <a:t>Quarter Priorities</a:t>
            </a:r>
          </a:p>
          <a:p>
            <a:pPr algn="ctr"/>
            <a:endParaRPr lang="en-US" sz="1391" dirty="0"/>
          </a:p>
          <a:p>
            <a:pPr marL="220788" indent="-220788" algn="ctr">
              <a:buFont typeface="Arial" panose="020B0604020202020204" pitchFamily="34" charset="0"/>
              <a:buChar char="•"/>
            </a:pPr>
            <a:r>
              <a:rPr lang="en-US" sz="1391" dirty="0"/>
              <a:t>Key priorities to meet goal</a:t>
            </a:r>
          </a:p>
          <a:p>
            <a:pPr marL="220788" indent="-220788" algn="ctr">
              <a:buFont typeface="Arial" panose="020B0604020202020204" pitchFamily="34" charset="0"/>
              <a:buChar char="•"/>
            </a:pPr>
            <a:r>
              <a:rPr lang="en-US" sz="1391" dirty="0"/>
              <a:t>Assistance needed from VP</a:t>
            </a:r>
          </a:p>
          <a:p>
            <a:pPr marL="220788" indent="-220788" algn="ctr">
              <a:buFont typeface="Arial" panose="020B0604020202020204" pitchFamily="34" charset="0"/>
              <a:buChar char="•"/>
            </a:pPr>
            <a:endParaRPr lang="en-US" sz="139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B31A8F-7995-4B56-BBD3-FCBBC92543DC}"/>
              </a:ext>
            </a:extLst>
          </p:cNvPr>
          <p:cNvSpPr txBox="1"/>
          <p:nvPr/>
        </p:nvSpPr>
        <p:spPr>
          <a:xfrm>
            <a:off x="1390332" y="7696783"/>
            <a:ext cx="1766451" cy="137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1" dirty="0"/>
              <a:t>Segments</a:t>
            </a:r>
          </a:p>
          <a:p>
            <a:pPr marL="220788" indent="-220788">
              <a:buFontTx/>
              <a:buChar char="-"/>
            </a:pPr>
            <a:r>
              <a:rPr lang="en-US" sz="1391" dirty="0"/>
              <a:t>Geographical</a:t>
            </a:r>
          </a:p>
          <a:p>
            <a:pPr marL="220788" indent="-220788">
              <a:buFontTx/>
              <a:buChar char="-"/>
            </a:pPr>
            <a:r>
              <a:rPr lang="en-US" sz="1391" dirty="0"/>
              <a:t>Event</a:t>
            </a:r>
          </a:p>
          <a:p>
            <a:pPr marL="220788" indent="-220788">
              <a:buFontTx/>
              <a:buChar char="-"/>
            </a:pPr>
            <a:r>
              <a:rPr lang="en-US" sz="1391" dirty="0"/>
              <a:t>Last Contact</a:t>
            </a:r>
          </a:p>
          <a:p>
            <a:pPr marL="220788" indent="-220788">
              <a:buFontTx/>
              <a:buChar char="-"/>
            </a:pPr>
            <a:r>
              <a:rPr lang="en-US" sz="1391" dirty="0"/>
              <a:t>Volunteer</a:t>
            </a:r>
          </a:p>
          <a:p>
            <a:endParaRPr lang="en-US" sz="139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4987FB-DB38-4F1D-8B26-BD1E68305CB8}"/>
              </a:ext>
            </a:extLst>
          </p:cNvPr>
          <p:cNvSpPr txBox="1"/>
          <p:nvPr/>
        </p:nvSpPr>
        <p:spPr>
          <a:xfrm>
            <a:off x="4967394" y="4136046"/>
            <a:ext cx="1766451" cy="159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1" dirty="0"/>
              <a:t>LYBUNT</a:t>
            </a:r>
            <a:br>
              <a:rPr lang="en-US" sz="1391" dirty="0"/>
            </a:br>
            <a:endParaRPr lang="en-US" sz="1391" dirty="0"/>
          </a:p>
          <a:p>
            <a:r>
              <a:rPr lang="en-US" sz="1391" dirty="0"/>
              <a:t>SYBUNT</a:t>
            </a:r>
          </a:p>
          <a:p>
            <a:endParaRPr lang="en-US" sz="1391" dirty="0"/>
          </a:p>
          <a:p>
            <a:r>
              <a:rPr lang="en-US" sz="1391" dirty="0"/>
              <a:t>w. Capacity rating, Last Gift Amt, Last Contact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451B02-EF99-47C0-9E1E-433F5E2F4B6B}"/>
              </a:ext>
            </a:extLst>
          </p:cNvPr>
          <p:cNvCxnSpPr>
            <a:cxnSpLocks/>
          </p:cNvCxnSpPr>
          <p:nvPr/>
        </p:nvCxnSpPr>
        <p:spPr>
          <a:xfrm flipV="1">
            <a:off x="0" y="6711696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4D00EE7-734A-4986-BCEB-CE942A238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34771"/>
            <a:ext cx="3928840" cy="23690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5D087F-460F-4100-80FA-0333261185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557" y="9250564"/>
            <a:ext cx="1535785" cy="7695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266A975-487B-47D0-B607-B2582FE7E2BA}"/>
              </a:ext>
            </a:extLst>
          </p:cNvPr>
          <p:cNvSpPr txBox="1"/>
          <p:nvPr/>
        </p:nvSpPr>
        <p:spPr>
          <a:xfrm>
            <a:off x="260024" y="3415276"/>
            <a:ext cx="340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Portfolio Contact Progress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822F2F-15F3-47AB-B2A1-0E0AEDA5BED8}"/>
              </a:ext>
            </a:extLst>
          </p:cNvPr>
          <p:cNvSpPr txBox="1"/>
          <p:nvPr/>
        </p:nvSpPr>
        <p:spPr>
          <a:xfrm>
            <a:off x="1467148" y="4644479"/>
            <a:ext cx="1165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8829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90</Words>
  <Application>Microsoft Office PowerPoint</Application>
  <PresentationFormat>Custom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Wittlin</dc:creator>
  <cp:lastModifiedBy>Nicole Wittlin</cp:lastModifiedBy>
  <cp:revision>9</cp:revision>
  <dcterms:created xsi:type="dcterms:W3CDTF">2020-09-25T18:43:19Z</dcterms:created>
  <dcterms:modified xsi:type="dcterms:W3CDTF">2020-10-01T20:50:01Z</dcterms:modified>
</cp:coreProperties>
</file>