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1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1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BCF3E-7836-4589-A7B9-DE9463A0DEB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FD55-C6D4-4A9B-A77D-6C274221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ADC8-1FCF-42A3-AF2D-ABF0909B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CC5A-D8D8-42B2-94CB-C23598CD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Quarterly dash board to President</a:t>
            </a:r>
          </a:p>
          <a:p>
            <a:pPr lvl="1"/>
            <a:r>
              <a:rPr lang="en-US" dirty="0"/>
              <a:t>Reports progress</a:t>
            </a:r>
          </a:p>
          <a:p>
            <a:pPr lvl="1"/>
            <a:r>
              <a:rPr lang="en-US" dirty="0"/>
              <a:t>Reports on levers/opportunities to change </a:t>
            </a:r>
          </a:p>
          <a:p>
            <a:pPr lvl="1"/>
            <a:r>
              <a:rPr lang="en-US" dirty="0"/>
              <a:t>Fiscal Year = Calendar Year</a:t>
            </a:r>
          </a:p>
          <a:p>
            <a:r>
              <a:rPr lang="en-US" dirty="0"/>
              <a:t>Important Things</a:t>
            </a:r>
          </a:p>
          <a:p>
            <a:pPr lvl="1"/>
            <a:r>
              <a:rPr lang="en-US" dirty="0"/>
              <a:t>Digestibility, quick to understand</a:t>
            </a:r>
          </a:p>
          <a:p>
            <a:pPr lvl="1"/>
            <a:r>
              <a:rPr lang="en-US" dirty="0"/>
              <a:t>Good design</a:t>
            </a:r>
          </a:p>
          <a:p>
            <a:pPr lvl="1"/>
            <a:r>
              <a:rPr lang="en-US" dirty="0"/>
              <a:t>Adhere to good viz principles (color blind, good charts)</a:t>
            </a:r>
          </a:p>
        </p:txBody>
      </p:sp>
    </p:spTree>
    <p:extLst>
      <p:ext uri="{BB962C8B-B14F-4D97-AF65-F5344CB8AC3E}">
        <p14:creationId xmlns:p14="http://schemas.microsoft.com/office/powerpoint/2010/main" val="15043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5B9DFC-7FE1-45DA-A241-239B6B1923F1}"/>
              </a:ext>
            </a:extLst>
          </p:cNvPr>
          <p:cNvCxnSpPr>
            <a:cxnSpLocks/>
          </p:cNvCxnSpPr>
          <p:nvPr/>
        </p:nvCxnSpPr>
        <p:spPr>
          <a:xfrm flipV="1">
            <a:off x="-69850" y="3886200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AB487-BDE4-4A88-A28D-0EFD3975C289}"/>
              </a:ext>
            </a:extLst>
          </p:cNvPr>
          <p:cNvCxnSpPr>
            <a:cxnSpLocks/>
          </p:cNvCxnSpPr>
          <p:nvPr/>
        </p:nvCxnSpPr>
        <p:spPr>
          <a:xfrm flipV="1">
            <a:off x="3263900" y="0"/>
            <a:ext cx="0" cy="777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9B26AE-B363-4B92-97EA-3D0AF96BD99F}"/>
              </a:ext>
            </a:extLst>
          </p:cNvPr>
          <p:cNvCxnSpPr>
            <a:cxnSpLocks/>
          </p:cNvCxnSpPr>
          <p:nvPr/>
        </p:nvCxnSpPr>
        <p:spPr>
          <a:xfrm flipV="1">
            <a:off x="7042166" y="0"/>
            <a:ext cx="0" cy="777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E8894CD-1D3B-4DCE-B569-78692D8DD76D}"/>
              </a:ext>
            </a:extLst>
          </p:cNvPr>
          <p:cNvSpPr txBox="1"/>
          <p:nvPr/>
        </p:nvSpPr>
        <p:spPr>
          <a:xfrm>
            <a:off x="101600" y="241299"/>
            <a:ext cx="3016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Quarter Highlights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Dollars raised in Q3?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Donors Contacted?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Engagements?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E2FA1-63A9-48F7-B91B-73B3B69527D1}"/>
              </a:ext>
            </a:extLst>
          </p:cNvPr>
          <p:cNvSpPr txBox="1"/>
          <p:nvPr/>
        </p:nvSpPr>
        <p:spPr>
          <a:xfrm>
            <a:off x="7042166" y="4025899"/>
            <a:ext cx="3016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Quarter Priorities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Key priorities to meet goal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Assistance needed from VP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B9F71-14D9-4728-B684-33F407170C98}"/>
              </a:ext>
            </a:extLst>
          </p:cNvPr>
          <p:cNvSpPr txBox="1"/>
          <p:nvPr/>
        </p:nvSpPr>
        <p:spPr>
          <a:xfrm>
            <a:off x="4660901" y="610629"/>
            <a:ext cx="2285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$$$</a:t>
            </a:r>
          </a:p>
          <a:p>
            <a:r>
              <a:rPr lang="en-US" dirty="0" err="1"/>
              <a:t>Yr</a:t>
            </a:r>
            <a:r>
              <a:rPr lang="en-US" dirty="0"/>
              <a:t> </a:t>
            </a:r>
            <a:r>
              <a:rPr lang="en-US" dirty="0" err="1"/>
              <a:t>ov</a:t>
            </a:r>
            <a:r>
              <a:rPr lang="en-US" dirty="0"/>
              <a:t> </a:t>
            </a:r>
            <a:r>
              <a:rPr lang="en-US" dirty="0" err="1"/>
              <a:t>Yr</a:t>
            </a:r>
            <a:endParaRPr lang="en-US" dirty="0"/>
          </a:p>
          <a:p>
            <a:r>
              <a:rPr lang="en-US" dirty="0"/>
              <a:t>w. Forecast,</a:t>
            </a:r>
          </a:p>
          <a:p>
            <a:r>
              <a:rPr lang="en-US" dirty="0"/>
              <a:t>w. 4 year </a:t>
            </a:r>
            <a:r>
              <a:rPr lang="en-US" dirty="0" err="1"/>
              <a:t>ave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B31A8F-7995-4B56-BBD3-FCBBC92543DC}"/>
              </a:ext>
            </a:extLst>
          </p:cNvPr>
          <p:cNvSpPr txBox="1"/>
          <p:nvPr/>
        </p:nvSpPr>
        <p:spPr>
          <a:xfrm>
            <a:off x="3816352" y="4186194"/>
            <a:ext cx="22859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Geographical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Last Contact</a:t>
            </a:r>
          </a:p>
          <a:p>
            <a:pPr marL="285750" indent="-285750">
              <a:buFontTx/>
              <a:buChar char="-"/>
            </a:pPr>
            <a:r>
              <a:rPr lang="en-US" dirty="0"/>
              <a:t>Volunteer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4987FB-DB38-4F1D-8B26-BD1E68305CB8}"/>
              </a:ext>
            </a:extLst>
          </p:cNvPr>
          <p:cNvSpPr txBox="1"/>
          <p:nvPr/>
        </p:nvSpPr>
        <p:spPr>
          <a:xfrm>
            <a:off x="7277090" y="610629"/>
            <a:ext cx="2285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LYBUNT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SYBUNT</a:t>
            </a:r>
          </a:p>
          <a:p>
            <a:endParaRPr lang="en-US" dirty="0"/>
          </a:p>
          <a:p>
            <a:r>
              <a:rPr lang="en-US" dirty="0"/>
              <a:t>w. Capacity rating, Last Gift Amt, Last Contact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780A5-9102-412A-A43C-49C86295A650}"/>
              </a:ext>
            </a:extLst>
          </p:cNvPr>
          <p:cNvSpPr txBox="1"/>
          <p:nvPr/>
        </p:nvSpPr>
        <p:spPr>
          <a:xfrm>
            <a:off x="371139" y="4496696"/>
            <a:ext cx="219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were </a:t>
            </a:r>
            <a:r>
              <a:rPr lang="en-US"/>
              <a:t>we thinking for here?</a:t>
            </a:r>
          </a:p>
        </p:txBody>
      </p:sp>
    </p:spTree>
    <p:extLst>
      <p:ext uri="{BB962C8B-B14F-4D97-AF65-F5344CB8AC3E}">
        <p14:creationId xmlns:p14="http://schemas.microsoft.com/office/powerpoint/2010/main" val="78829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105</Words>
  <Application>Microsoft Office PowerPoint</Application>
  <PresentationFormat>Custom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Wittlin</dc:creator>
  <cp:lastModifiedBy>Nicole Wittlin</cp:lastModifiedBy>
  <cp:revision>5</cp:revision>
  <dcterms:created xsi:type="dcterms:W3CDTF">2020-09-25T18:43:19Z</dcterms:created>
  <dcterms:modified xsi:type="dcterms:W3CDTF">2020-09-29T02:25:27Z</dcterms:modified>
</cp:coreProperties>
</file>