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70" r:id="rId2"/>
    <p:sldId id="287" r:id="rId3"/>
    <p:sldId id="314" r:id="rId4"/>
    <p:sldId id="320" r:id="rId5"/>
    <p:sldId id="318" r:id="rId6"/>
    <p:sldId id="317" r:id="rId7"/>
    <p:sldId id="319" r:id="rId8"/>
    <p:sldId id="27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984"/>
    <a:srgbClr val="7DAFA3"/>
    <a:srgbClr val="009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660"/>
  </p:normalViewPr>
  <p:slideViewPr>
    <p:cSldViewPr>
      <p:cViewPr varScale="1">
        <p:scale>
          <a:sx n="115" d="100"/>
          <a:sy n="115" d="100"/>
        </p:scale>
        <p:origin x="19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8C88-D521-4846-8226-A382AB457B7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539E-C0E1-4FCB-8759-F692F35C0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F63CE-00F1-4E5C-BEB6-170801D5097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8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F63CE-00F1-4E5C-BEB6-170801D5097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6998" y="188640"/>
            <a:ext cx="1314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2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0621" y="1601248"/>
            <a:ext cx="7772400" cy="702346"/>
          </a:xfrm>
        </p:spPr>
        <p:txBody>
          <a:bodyPr anchor="t">
            <a:normAutofit/>
          </a:bodyPr>
          <a:lstStyle>
            <a:lvl1pPr algn="l">
              <a:defRPr sz="3200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0621" y="2311574"/>
            <a:ext cx="6400800" cy="411137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otham-Medium"/>
                <a:cs typeface="Gotham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985" y="6186897"/>
            <a:ext cx="402934" cy="365125"/>
          </a:xfrm>
        </p:spPr>
        <p:txBody>
          <a:bodyPr anchor="t"/>
          <a:lstStyle>
            <a:lvl1pPr>
              <a:defRPr b="0" i="0">
                <a:solidFill>
                  <a:schemeClr val="tx1"/>
                </a:solidFill>
                <a:latin typeface="Gotham-Bold"/>
                <a:cs typeface="Gotham-Bold"/>
              </a:defRPr>
            </a:lvl1pPr>
          </a:lstStyle>
          <a:p>
            <a:fld id="{9380A3BF-C42B-5B4A-8FD1-FDF44958D93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2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0621" y="1902465"/>
            <a:ext cx="7772400" cy="702346"/>
          </a:xfrm>
        </p:spPr>
        <p:txBody>
          <a:bodyPr anchor="t">
            <a:normAutofit/>
          </a:bodyPr>
          <a:lstStyle>
            <a:lvl1pPr algn="l">
              <a:defRPr sz="3200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0621" y="2612791"/>
            <a:ext cx="6400800" cy="411137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otham-Medium"/>
                <a:cs typeface="Gotham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984" y="6186897"/>
            <a:ext cx="518701" cy="365125"/>
          </a:xfrm>
        </p:spPr>
        <p:txBody>
          <a:bodyPr anchor="t"/>
          <a:lstStyle>
            <a:lvl1pPr>
              <a:defRPr b="0" i="0">
                <a:solidFill>
                  <a:schemeClr val="tx1"/>
                </a:solidFill>
                <a:latin typeface="Gotham-Bold"/>
                <a:cs typeface="Gotham-Bold"/>
              </a:defRPr>
            </a:lvl1pPr>
          </a:lstStyle>
          <a:p>
            <a:fld id="{9380A3BF-C42B-5B4A-8FD1-FDF44958D93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16632"/>
            <a:ext cx="1072116" cy="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1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17591FB-6D5A-F64B-B8FB-BD4E63866C4B}"/>
              </a:ext>
            </a:extLst>
          </p:cNvPr>
          <p:cNvGrpSpPr/>
          <p:nvPr/>
        </p:nvGrpSpPr>
        <p:grpSpPr>
          <a:xfrm>
            <a:off x="-8264" y="2630612"/>
            <a:ext cx="3140104" cy="4219956"/>
            <a:chOff x="-8264" y="2630612"/>
            <a:chExt cx="3140104" cy="4219956"/>
          </a:xfrm>
        </p:grpSpPr>
        <p:pic>
          <p:nvPicPr>
            <p:cNvPr id="14" name="null.png" descr="descr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264" y="5401070"/>
              <a:ext cx="3140104" cy="1449498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567E3C4-5717-3249-B432-D13D42AD846A}"/>
                </a:ext>
              </a:extLst>
            </p:cNvPr>
            <p:cNvGrpSpPr/>
            <p:nvPr/>
          </p:nvGrpSpPr>
          <p:grpSpPr>
            <a:xfrm>
              <a:off x="-8264" y="2630612"/>
              <a:ext cx="1088140" cy="4022789"/>
              <a:chOff x="-8264" y="2630612"/>
              <a:chExt cx="1088140" cy="4022789"/>
            </a:xfrm>
          </p:grpSpPr>
          <p:pic>
            <p:nvPicPr>
              <p:cNvPr id="13" name="null.png" descr="descr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-403065" y="3931825"/>
                <a:ext cx="1634290" cy="844687"/>
              </a:xfrm>
              <a:prstGeom prst="rect">
                <a:avLst/>
              </a:prstGeom>
            </p:spPr>
          </p:pic>
          <p:pic>
            <p:nvPicPr>
              <p:cNvPr id="15" name="null.png" descr="descr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-515227" y="5058298"/>
                <a:ext cx="2102066" cy="1088140"/>
              </a:xfrm>
              <a:prstGeom prst="rect">
                <a:avLst/>
              </a:prstGeom>
            </p:spPr>
          </p:pic>
          <p:pic>
            <p:nvPicPr>
              <p:cNvPr id="16" name="null.png" descr="descr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-348666" y="2971015"/>
                <a:ext cx="1495855" cy="815050"/>
              </a:xfrm>
              <a:prstGeom prst="rect">
                <a:avLst/>
              </a:prstGeom>
            </p:spPr>
          </p:pic>
        </p:grpSp>
      </p:grpSp>
      <p:pic>
        <p:nvPicPr>
          <p:cNvPr id="17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7758" y="2808082"/>
            <a:ext cx="3538273" cy="41530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53BFAD-2040-4051-AEC5-C86447F66EA3}"/>
              </a:ext>
            </a:extLst>
          </p:cNvPr>
          <p:cNvSpPr txBox="1"/>
          <p:nvPr/>
        </p:nvSpPr>
        <p:spPr>
          <a:xfrm>
            <a:off x="1775831" y="2245891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转正汇报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EF3E77-EC5B-48BF-A31A-4889E8E0684E}"/>
              </a:ext>
            </a:extLst>
          </p:cNvPr>
          <p:cNvSpPr txBox="1"/>
          <p:nvPr/>
        </p:nvSpPr>
        <p:spPr>
          <a:xfrm>
            <a:off x="2856227" y="4892431"/>
            <a:ext cx="324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汇报人：汤政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EF3E77-EC5B-48BF-A31A-4889E8E0684E}"/>
              </a:ext>
            </a:extLst>
          </p:cNvPr>
          <p:cNvSpPr txBox="1"/>
          <p:nvPr/>
        </p:nvSpPr>
        <p:spPr>
          <a:xfrm>
            <a:off x="5271683" y="3139842"/>
            <a:ext cx="495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72116" cy="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59095" y="2378550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544" y="415525"/>
            <a:ext cx="3696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AGENDA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6"/>
          <p:cNvSpPr>
            <a:spLocks/>
          </p:cNvSpPr>
          <p:nvPr/>
        </p:nvSpPr>
        <p:spPr bwMode="auto">
          <a:xfrm>
            <a:off x="683569" y="1340768"/>
            <a:ext cx="4968552" cy="5171054"/>
          </a:xfrm>
          <a:custGeom>
            <a:avLst/>
            <a:gdLst>
              <a:gd name="connsiteX0" fmla="*/ 3859967 w 5879683"/>
              <a:gd name="connsiteY0" fmla="*/ 0 h 6080019"/>
              <a:gd name="connsiteX1" fmla="*/ 4112189 w 5879683"/>
              <a:gd name="connsiteY1" fmla="*/ 1506708 h 6080019"/>
              <a:gd name="connsiteX2" fmla="*/ 2712241 w 5879683"/>
              <a:gd name="connsiteY2" fmla="*/ 2332968 h 6080019"/>
              <a:gd name="connsiteX3" fmla="*/ 606535 w 5879683"/>
              <a:gd name="connsiteY3" fmla="*/ 4372000 h 6080019"/>
              <a:gd name="connsiteX4" fmla="*/ 1316921 w 5879683"/>
              <a:gd name="connsiteY4" fmla="*/ 5047820 h 6080019"/>
              <a:gd name="connsiteX5" fmla="*/ 4723998 w 5879683"/>
              <a:gd name="connsiteY5" fmla="*/ 5435664 h 6080019"/>
              <a:gd name="connsiteX6" fmla="*/ 4808310 w 5879683"/>
              <a:gd name="connsiteY6" fmla="*/ 5429676 h 6080019"/>
              <a:gd name="connsiteX7" fmla="*/ 4961760 w 5879683"/>
              <a:gd name="connsiteY7" fmla="*/ 5207111 h 6080019"/>
              <a:gd name="connsiteX8" fmla="*/ 5879683 w 5879683"/>
              <a:gd name="connsiteY8" fmla="*/ 5581914 h 6080019"/>
              <a:gd name="connsiteX9" fmla="*/ 4359923 w 5879683"/>
              <a:gd name="connsiteY9" fmla="*/ 6080019 h 6080019"/>
              <a:gd name="connsiteX10" fmla="*/ 4478454 w 5879683"/>
              <a:gd name="connsiteY10" fmla="*/ 5908101 h 6080019"/>
              <a:gd name="connsiteX11" fmla="*/ 4184148 w 5879683"/>
              <a:gd name="connsiteY11" fmla="*/ 5922625 h 6080019"/>
              <a:gd name="connsiteX12" fmla="*/ 1205851 w 5879683"/>
              <a:gd name="connsiteY12" fmla="*/ 5552371 h 6080019"/>
              <a:gd name="connsiteX13" fmla="*/ 625046 w 5879683"/>
              <a:gd name="connsiteY13" fmla="*/ 5223719 h 6080019"/>
              <a:gd name="connsiteX14" fmla="*/ 264068 w 5879683"/>
              <a:gd name="connsiteY14" fmla="*/ 3453163 h 6080019"/>
              <a:gd name="connsiteX15" fmla="*/ 3019998 w 5879683"/>
              <a:gd name="connsiteY15" fmla="*/ 2011259 h 6080019"/>
              <a:gd name="connsiteX16" fmla="*/ 3816002 w 5879683"/>
              <a:gd name="connsiteY16" fmla="*/ 1564570 h 6080019"/>
              <a:gd name="connsiteX17" fmla="*/ 3859967 w 5879683"/>
              <a:gd name="connsiteY17" fmla="*/ 0 h 60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79683" h="6080019">
                <a:moveTo>
                  <a:pt x="3859967" y="0"/>
                </a:moveTo>
                <a:cubicBezTo>
                  <a:pt x="4362097" y="358740"/>
                  <a:pt x="4642087" y="941982"/>
                  <a:pt x="4112189" y="1506708"/>
                </a:cubicBezTo>
                <a:cubicBezTo>
                  <a:pt x="3762781" y="1877021"/>
                  <a:pt x="3175034" y="2136239"/>
                  <a:pt x="2712241" y="2332968"/>
                </a:cubicBezTo>
                <a:cubicBezTo>
                  <a:pt x="1997227" y="2633847"/>
                  <a:pt x="171510" y="3247176"/>
                  <a:pt x="606535" y="4372000"/>
                </a:cubicBezTo>
                <a:cubicBezTo>
                  <a:pt x="729175" y="4686765"/>
                  <a:pt x="1029990" y="4897381"/>
                  <a:pt x="1316921" y="5047820"/>
                </a:cubicBezTo>
                <a:cubicBezTo>
                  <a:pt x="2186827" y="5499139"/>
                  <a:pt x="3628218" y="5507004"/>
                  <a:pt x="4723998" y="5435664"/>
                </a:cubicBezTo>
                <a:lnTo>
                  <a:pt x="4808310" y="5429676"/>
                </a:lnTo>
                <a:lnTo>
                  <a:pt x="4961760" y="5207111"/>
                </a:lnTo>
                <a:lnTo>
                  <a:pt x="5879683" y="5581914"/>
                </a:lnTo>
                <a:lnTo>
                  <a:pt x="4359923" y="6080019"/>
                </a:lnTo>
                <a:lnTo>
                  <a:pt x="4478454" y="5908101"/>
                </a:lnTo>
                <a:lnTo>
                  <a:pt x="4184148" y="5922625"/>
                </a:lnTo>
                <a:cubicBezTo>
                  <a:pt x="3187544" y="5964741"/>
                  <a:pt x="2102801" y="5947275"/>
                  <a:pt x="1205851" y="5552371"/>
                </a:cubicBezTo>
                <a:cubicBezTo>
                  <a:pt x="1002222" y="5462107"/>
                  <a:pt x="807849" y="5353328"/>
                  <a:pt x="625046" y="5223719"/>
                </a:cubicBezTo>
                <a:cubicBezTo>
                  <a:pt x="276" y="4774715"/>
                  <a:pt x="-221864" y="4103524"/>
                  <a:pt x="264068" y="3453163"/>
                </a:cubicBezTo>
                <a:cubicBezTo>
                  <a:pt x="743058" y="2809745"/>
                  <a:pt x="2263332" y="2351484"/>
                  <a:pt x="3019998" y="2011259"/>
                </a:cubicBezTo>
                <a:cubicBezTo>
                  <a:pt x="3293046" y="1888593"/>
                  <a:pt x="3577663" y="1745097"/>
                  <a:pt x="3816002" y="1564570"/>
                </a:cubicBezTo>
                <a:cubicBezTo>
                  <a:pt x="4491679" y="1057705"/>
                  <a:pt x="4359783" y="460576"/>
                  <a:pt x="3859967" y="0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C798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Freeform 67"/>
          <p:cNvSpPr>
            <a:spLocks/>
          </p:cNvSpPr>
          <p:nvPr/>
        </p:nvSpPr>
        <p:spPr bwMode="auto">
          <a:xfrm>
            <a:off x="890519" y="1424830"/>
            <a:ext cx="3841070" cy="4788441"/>
          </a:xfrm>
          <a:custGeom>
            <a:avLst/>
            <a:gdLst>
              <a:gd name="connsiteX0" fmla="*/ 2256537 w 4545444"/>
              <a:gd name="connsiteY0" fmla="*/ 5459202 h 5630150"/>
              <a:gd name="connsiteX1" fmla="*/ 2494614 w 4545444"/>
              <a:gd name="connsiteY1" fmla="*/ 5490324 h 5630150"/>
              <a:gd name="connsiteX2" fmla="*/ 4501279 w 4545444"/>
              <a:gd name="connsiteY2" fmla="*/ 5522041 h 5630150"/>
              <a:gd name="connsiteX3" fmla="*/ 4545249 w 4545444"/>
              <a:gd name="connsiteY3" fmla="*/ 5561385 h 5630150"/>
              <a:gd name="connsiteX4" fmla="*/ 4505907 w 4545444"/>
              <a:gd name="connsiteY4" fmla="*/ 5607672 h 5630150"/>
              <a:gd name="connsiteX5" fmla="*/ 2419318 w 4545444"/>
              <a:gd name="connsiteY5" fmla="*/ 5557726 h 5630150"/>
              <a:gd name="connsiteX6" fmla="*/ 2235390 w 4545444"/>
              <a:gd name="connsiteY6" fmla="*/ 5531069 h 5630150"/>
              <a:gd name="connsiteX7" fmla="*/ 618660 w 4545444"/>
              <a:gd name="connsiteY7" fmla="*/ 4907146 h 5630150"/>
              <a:gd name="connsiteX8" fmla="*/ 632400 w 4545444"/>
              <a:gd name="connsiteY8" fmla="*/ 4917588 h 5630150"/>
              <a:gd name="connsiteX9" fmla="*/ 1856847 w 4545444"/>
              <a:gd name="connsiteY9" fmla="*/ 5391925 h 5630150"/>
              <a:gd name="connsiteX10" fmla="*/ 2034852 w 4545444"/>
              <a:gd name="connsiteY10" fmla="*/ 5423658 h 5630150"/>
              <a:gd name="connsiteX11" fmla="*/ 2014093 w 4545444"/>
              <a:gd name="connsiteY11" fmla="*/ 5495358 h 5630150"/>
              <a:gd name="connsiteX12" fmla="*/ 1758065 w 4545444"/>
              <a:gd name="connsiteY12" fmla="*/ 5445168 h 5630150"/>
              <a:gd name="connsiteX13" fmla="*/ 623058 w 4545444"/>
              <a:gd name="connsiteY13" fmla="*/ 4995217 h 5630150"/>
              <a:gd name="connsiteX14" fmla="*/ 574601 w 4545444"/>
              <a:gd name="connsiteY14" fmla="*/ 4959683 h 5630150"/>
              <a:gd name="connsiteX15" fmla="*/ 56894 w 4545444"/>
              <a:gd name="connsiteY15" fmla="*/ 3655972 h 5630150"/>
              <a:gd name="connsiteX16" fmla="*/ 114769 w 4545444"/>
              <a:gd name="connsiteY16" fmla="*/ 3681320 h 5630150"/>
              <a:gd name="connsiteX17" fmla="*/ 80108 w 4545444"/>
              <a:gd name="connsiteY17" fmla="*/ 3791413 h 5630150"/>
              <a:gd name="connsiteX18" fmla="*/ 203845 w 4545444"/>
              <a:gd name="connsiteY18" fmla="*/ 4459754 h 5630150"/>
              <a:gd name="connsiteX19" fmla="*/ 432817 w 4545444"/>
              <a:gd name="connsiteY19" fmla="*/ 4753361 h 5630150"/>
              <a:gd name="connsiteX20" fmla="*/ 437043 w 4545444"/>
              <a:gd name="connsiteY20" fmla="*/ 4757128 h 5630150"/>
              <a:gd name="connsiteX21" fmla="*/ 393339 w 4545444"/>
              <a:gd name="connsiteY21" fmla="*/ 4809243 h 5630150"/>
              <a:gd name="connsiteX22" fmla="*/ 316280 w 4545444"/>
              <a:gd name="connsiteY22" fmla="*/ 4730599 h 5630150"/>
              <a:gd name="connsiteX23" fmla="*/ 102021 w 4545444"/>
              <a:gd name="connsiteY23" fmla="*/ 4404210 h 5630150"/>
              <a:gd name="connsiteX24" fmla="*/ 42457 w 4545444"/>
              <a:gd name="connsiteY24" fmla="*/ 3693267 h 5630150"/>
              <a:gd name="connsiteX25" fmla="*/ 929004 w 4545444"/>
              <a:gd name="connsiteY25" fmla="*/ 2786814 h 5630150"/>
              <a:gd name="connsiteX26" fmla="*/ 956746 w 4545444"/>
              <a:gd name="connsiteY26" fmla="*/ 2834023 h 5630150"/>
              <a:gd name="connsiteX27" fmla="*/ 807170 w 4545444"/>
              <a:gd name="connsiteY27" fmla="*/ 2926453 h 5630150"/>
              <a:gd name="connsiteX28" fmla="*/ 289168 w 4545444"/>
              <a:gd name="connsiteY28" fmla="*/ 3374474 h 5630150"/>
              <a:gd name="connsiteX29" fmla="*/ 202845 w 4545444"/>
              <a:gd name="connsiteY29" fmla="*/ 3497409 h 5630150"/>
              <a:gd name="connsiteX30" fmla="*/ 145829 w 4545444"/>
              <a:gd name="connsiteY30" fmla="*/ 3472437 h 5630150"/>
              <a:gd name="connsiteX31" fmla="*/ 199129 w 4545444"/>
              <a:gd name="connsiteY31" fmla="*/ 3391464 h 5630150"/>
              <a:gd name="connsiteX32" fmla="*/ 889422 w 4545444"/>
              <a:gd name="connsiteY32" fmla="*/ 2808754 h 5630150"/>
              <a:gd name="connsiteX33" fmla="*/ 1866690 w 4545444"/>
              <a:gd name="connsiteY33" fmla="*/ 2342652 h 5630150"/>
              <a:gd name="connsiteX34" fmla="*/ 1887488 w 4545444"/>
              <a:gd name="connsiteY34" fmla="*/ 2393291 h 5630150"/>
              <a:gd name="connsiteX35" fmla="*/ 1840098 w 4545444"/>
              <a:gd name="connsiteY35" fmla="*/ 2412028 h 5630150"/>
              <a:gd name="connsiteX36" fmla="*/ 1553013 w 4545444"/>
              <a:gd name="connsiteY36" fmla="*/ 2531900 h 5630150"/>
              <a:gd name="connsiteX37" fmla="*/ 1263822 w 4545444"/>
              <a:gd name="connsiteY37" fmla="*/ 2668275 h 5630150"/>
              <a:gd name="connsiteX38" fmla="*/ 1050436 w 4545444"/>
              <a:gd name="connsiteY38" fmla="*/ 2783374 h 5630150"/>
              <a:gd name="connsiteX39" fmla="*/ 1022313 w 4545444"/>
              <a:gd name="connsiteY39" fmla="*/ 2735091 h 5630150"/>
              <a:gd name="connsiteX40" fmla="*/ 1139549 w 4545444"/>
              <a:gd name="connsiteY40" fmla="*/ 2670106 h 5630150"/>
              <a:gd name="connsiteX41" fmla="*/ 1666136 w 4545444"/>
              <a:gd name="connsiteY41" fmla="*/ 2425016 h 5630150"/>
              <a:gd name="connsiteX42" fmla="*/ 2691412 w 4545444"/>
              <a:gd name="connsiteY42" fmla="*/ 2019045 h 5630150"/>
              <a:gd name="connsiteX43" fmla="*/ 2709493 w 4545444"/>
              <a:gd name="connsiteY43" fmla="*/ 2058447 h 5630150"/>
              <a:gd name="connsiteX44" fmla="*/ 2515802 w 4545444"/>
              <a:gd name="connsiteY44" fmla="*/ 2143103 h 5630150"/>
              <a:gd name="connsiteX45" fmla="*/ 1999688 w 4545444"/>
              <a:gd name="connsiteY45" fmla="*/ 2348928 h 5630150"/>
              <a:gd name="connsiteX46" fmla="*/ 1967235 w 4545444"/>
              <a:gd name="connsiteY46" fmla="*/ 2361760 h 5630150"/>
              <a:gd name="connsiteX47" fmla="*/ 1946919 w 4545444"/>
              <a:gd name="connsiteY47" fmla="*/ 2310047 h 5630150"/>
              <a:gd name="connsiteX48" fmla="*/ 2182498 w 4545444"/>
              <a:gd name="connsiteY48" fmla="*/ 2217829 h 5630150"/>
              <a:gd name="connsiteX49" fmla="*/ 2634236 w 4545444"/>
              <a:gd name="connsiteY49" fmla="*/ 2042495 h 5630150"/>
              <a:gd name="connsiteX50" fmla="*/ 3419929 w 4545444"/>
              <a:gd name="connsiteY50" fmla="*/ 1652893 h 5630150"/>
              <a:gd name="connsiteX51" fmla="*/ 3435936 w 4545444"/>
              <a:gd name="connsiteY51" fmla="*/ 1679865 h 5630150"/>
              <a:gd name="connsiteX52" fmla="*/ 3366230 w 4545444"/>
              <a:gd name="connsiteY52" fmla="*/ 1725659 h 5630150"/>
              <a:gd name="connsiteX53" fmla="*/ 2868625 w 4545444"/>
              <a:gd name="connsiteY53" fmla="*/ 1988895 h 5630150"/>
              <a:gd name="connsiteX54" fmla="*/ 2779467 w 4545444"/>
              <a:gd name="connsiteY54" fmla="*/ 2027864 h 5630150"/>
              <a:gd name="connsiteX55" fmla="*/ 2761652 w 4545444"/>
              <a:gd name="connsiteY55" fmla="*/ 1989574 h 5630150"/>
              <a:gd name="connsiteX56" fmla="*/ 2818870 w 4545444"/>
              <a:gd name="connsiteY56" fmla="*/ 1964884 h 5630150"/>
              <a:gd name="connsiteX57" fmla="*/ 3218283 w 4545444"/>
              <a:gd name="connsiteY57" fmla="*/ 1771311 h 5630150"/>
              <a:gd name="connsiteX58" fmla="*/ 3856693 w 4545444"/>
              <a:gd name="connsiteY58" fmla="*/ 1280930 h 5630150"/>
              <a:gd name="connsiteX59" fmla="*/ 3878857 w 4545444"/>
              <a:gd name="connsiteY59" fmla="*/ 1298486 h 5630150"/>
              <a:gd name="connsiteX60" fmla="*/ 3876698 w 4545444"/>
              <a:gd name="connsiteY60" fmla="*/ 1301552 h 5630150"/>
              <a:gd name="connsiteX61" fmla="*/ 3514716 w 4545444"/>
              <a:gd name="connsiteY61" fmla="*/ 1628110 h 5630150"/>
              <a:gd name="connsiteX62" fmla="*/ 3492103 w 4545444"/>
              <a:gd name="connsiteY62" fmla="*/ 1642966 h 5630150"/>
              <a:gd name="connsiteX63" fmla="*/ 3475028 w 4545444"/>
              <a:gd name="connsiteY63" fmla="*/ 1614196 h 5630150"/>
              <a:gd name="connsiteX64" fmla="*/ 3617263 w 4545444"/>
              <a:gd name="connsiteY64" fmla="*/ 1513296 h 5630150"/>
              <a:gd name="connsiteX65" fmla="*/ 3790149 w 4545444"/>
              <a:gd name="connsiteY65" fmla="*/ 1356801 h 5630150"/>
              <a:gd name="connsiteX66" fmla="*/ 4049529 w 4545444"/>
              <a:gd name="connsiteY66" fmla="*/ 911879 h 5630150"/>
              <a:gd name="connsiteX67" fmla="*/ 4075412 w 4545444"/>
              <a:gd name="connsiteY67" fmla="*/ 916031 h 5630150"/>
              <a:gd name="connsiteX68" fmla="*/ 4071869 w 4545444"/>
              <a:gd name="connsiteY68" fmla="*/ 931641 h 5630150"/>
              <a:gd name="connsiteX69" fmla="*/ 3962076 w 4545444"/>
              <a:gd name="connsiteY69" fmla="*/ 1180319 h 5630150"/>
              <a:gd name="connsiteX70" fmla="*/ 3914053 w 4545444"/>
              <a:gd name="connsiteY70" fmla="*/ 1248509 h 5630150"/>
              <a:gd name="connsiteX71" fmla="*/ 3893587 w 4545444"/>
              <a:gd name="connsiteY71" fmla="*/ 1232095 h 5630150"/>
              <a:gd name="connsiteX72" fmla="*/ 3931196 w 4545444"/>
              <a:gd name="connsiteY72" fmla="*/ 1180211 h 5630150"/>
              <a:gd name="connsiteX73" fmla="*/ 4029829 w 4545444"/>
              <a:gd name="connsiteY73" fmla="*/ 982194 h 5630150"/>
              <a:gd name="connsiteX74" fmla="*/ 4087808 w 4545444"/>
              <a:gd name="connsiteY74" fmla="*/ 593511 h 5630150"/>
              <a:gd name="connsiteX75" fmla="*/ 4093474 w 4545444"/>
              <a:gd name="connsiteY75" fmla="*/ 622281 h 5630150"/>
              <a:gd name="connsiteX76" fmla="*/ 4089935 w 4545444"/>
              <a:gd name="connsiteY76" fmla="*/ 852043 h 5630150"/>
              <a:gd name="connsiteX77" fmla="*/ 4087219 w 4545444"/>
              <a:gd name="connsiteY77" fmla="*/ 864013 h 5630150"/>
              <a:gd name="connsiteX78" fmla="*/ 4061852 w 4545444"/>
              <a:gd name="connsiteY78" fmla="*/ 860755 h 5630150"/>
              <a:gd name="connsiteX79" fmla="*/ 4075471 w 4545444"/>
              <a:gd name="connsiteY79" fmla="*/ 761421 h 5630150"/>
              <a:gd name="connsiteX80" fmla="*/ 4074987 w 4545444"/>
              <a:gd name="connsiteY80" fmla="*/ 646404 h 5630150"/>
              <a:gd name="connsiteX81" fmla="*/ 4067029 w 4545444"/>
              <a:gd name="connsiteY81" fmla="*/ 597339 h 5630150"/>
              <a:gd name="connsiteX82" fmla="*/ 4011395 w 4545444"/>
              <a:gd name="connsiteY82" fmla="*/ 373947 h 5630150"/>
              <a:gd name="connsiteX83" fmla="*/ 4028427 w 4545444"/>
              <a:gd name="connsiteY83" fmla="*/ 404785 h 5630150"/>
              <a:gd name="connsiteX84" fmla="*/ 4078941 w 4545444"/>
              <a:gd name="connsiteY84" fmla="*/ 548501 h 5630150"/>
              <a:gd name="connsiteX85" fmla="*/ 4080499 w 4545444"/>
              <a:gd name="connsiteY85" fmla="*/ 556408 h 5630150"/>
              <a:gd name="connsiteX86" fmla="*/ 4060972 w 4545444"/>
              <a:gd name="connsiteY86" fmla="*/ 560005 h 5630150"/>
              <a:gd name="connsiteX87" fmla="*/ 4057716 w 4545444"/>
              <a:gd name="connsiteY87" fmla="*/ 539931 h 5630150"/>
              <a:gd name="connsiteX88" fmla="*/ 4025964 w 4545444"/>
              <a:gd name="connsiteY88" fmla="*/ 440563 h 5630150"/>
              <a:gd name="connsiteX89" fmla="*/ 3997595 w 4545444"/>
              <a:gd name="connsiteY89" fmla="*/ 380051 h 5630150"/>
              <a:gd name="connsiteX90" fmla="*/ 3901155 w 4545444"/>
              <a:gd name="connsiteY90" fmla="*/ 197856 h 5630150"/>
              <a:gd name="connsiteX91" fmla="*/ 3951662 w 4545444"/>
              <a:gd name="connsiteY91" fmla="*/ 265789 h 5630150"/>
              <a:gd name="connsiteX92" fmla="*/ 3997798 w 4545444"/>
              <a:gd name="connsiteY92" fmla="*/ 349324 h 5630150"/>
              <a:gd name="connsiteX93" fmla="*/ 3985699 w 4545444"/>
              <a:gd name="connsiteY93" fmla="*/ 354676 h 5630150"/>
              <a:gd name="connsiteX94" fmla="*/ 3982036 w 4545444"/>
              <a:gd name="connsiteY94" fmla="*/ 346863 h 5630150"/>
              <a:gd name="connsiteX95" fmla="*/ 3928236 w 4545444"/>
              <a:gd name="connsiteY95" fmla="*/ 257395 h 5630150"/>
              <a:gd name="connsiteX96" fmla="*/ 3891077 w 4545444"/>
              <a:gd name="connsiteY96" fmla="*/ 204911 h 5630150"/>
              <a:gd name="connsiteX97" fmla="*/ 3831079 w 4545444"/>
              <a:gd name="connsiteY97" fmla="*/ 108914 h 5630150"/>
              <a:gd name="connsiteX98" fmla="*/ 3851464 w 4545444"/>
              <a:gd name="connsiteY98" fmla="*/ 131023 h 5630150"/>
              <a:gd name="connsiteX99" fmla="*/ 3891271 w 4545444"/>
              <a:gd name="connsiteY99" fmla="*/ 184563 h 5630150"/>
              <a:gd name="connsiteX100" fmla="*/ 3881402 w 4545444"/>
              <a:gd name="connsiteY100" fmla="*/ 191248 h 5630150"/>
              <a:gd name="connsiteX101" fmla="*/ 3866868 w 4545444"/>
              <a:gd name="connsiteY101" fmla="*/ 170720 h 5630150"/>
              <a:gd name="connsiteX102" fmla="*/ 3823189 w 4545444"/>
              <a:gd name="connsiteY102" fmla="*/ 115974 h 5630150"/>
              <a:gd name="connsiteX103" fmla="*/ 3730658 w 4545444"/>
              <a:gd name="connsiteY103" fmla="*/ 0 h 5630150"/>
              <a:gd name="connsiteX104" fmla="*/ 3822781 w 4545444"/>
              <a:gd name="connsiteY104" fmla="*/ 99914 h 5630150"/>
              <a:gd name="connsiteX105" fmla="*/ 3814969 w 4545444"/>
              <a:gd name="connsiteY105" fmla="*/ 105670 h 563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545444" h="5630150">
                <a:moveTo>
                  <a:pt x="2256537" y="5459202"/>
                </a:moveTo>
                <a:lnTo>
                  <a:pt x="2494614" y="5490324"/>
                </a:lnTo>
                <a:cubicBezTo>
                  <a:pt x="3248051" y="5573048"/>
                  <a:pt x="4008214" y="5552417"/>
                  <a:pt x="4501279" y="5522041"/>
                </a:cubicBezTo>
                <a:cubicBezTo>
                  <a:pt x="4524421" y="5522041"/>
                  <a:pt x="4542935" y="5538242"/>
                  <a:pt x="4545249" y="5561385"/>
                </a:cubicBezTo>
                <a:cubicBezTo>
                  <a:pt x="4547563" y="5584529"/>
                  <a:pt x="4529049" y="5605358"/>
                  <a:pt x="4505907" y="5607672"/>
                </a:cubicBezTo>
                <a:cubicBezTo>
                  <a:pt x="3998668" y="5636023"/>
                  <a:pt x="3202626" y="5653742"/>
                  <a:pt x="2419318" y="5557726"/>
                </a:cubicBezTo>
                <a:lnTo>
                  <a:pt x="2235390" y="5531069"/>
                </a:lnTo>
                <a:close/>
                <a:moveTo>
                  <a:pt x="618660" y="4907146"/>
                </a:moveTo>
                <a:lnTo>
                  <a:pt x="632400" y="4917588"/>
                </a:lnTo>
                <a:cubicBezTo>
                  <a:pt x="956939" y="5146045"/>
                  <a:pt x="1389337" y="5295867"/>
                  <a:pt x="1856847" y="5391925"/>
                </a:cubicBezTo>
                <a:lnTo>
                  <a:pt x="2034852" y="5423658"/>
                </a:lnTo>
                <a:lnTo>
                  <a:pt x="2014093" y="5495358"/>
                </a:lnTo>
                <a:lnTo>
                  <a:pt x="1758065" y="5445168"/>
                </a:lnTo>
                <a:cubicBezTo>
                  <a:pt x="1328685" y="5348354"/>
                  <a:pt x="931595" y="5204783"/>
                  <a:pt x="623058" y="4995217"/>
                </a:cubicBezTo>
                <a:lnTo>
                  <a:pt x="574601" y="4959683"/>
                </a:lnTo>
                <a:close/>
                <a:moveTo>
                  <a:pt x="56894" y="3655972"/>
                </a:moveTo>
                <a:lnTo>
                  <a:pt x="114769" y="3681320"/>
                </a:lnTo>
                <a:lnTo>
                  <a:pt x="80108" y="3791413"/>
                </a:lnTo>
                <a:cubicBezTo>
                  <a:pt x="36211" y="3992545"/>
                  <a:pt x="66151" y="4215012"/>
                  <a:pt x="203845" y="4459754"/>
                </a:cubicBezTo>
                <a:cubicBezTo>
                  <a:pt x="264592" y="4567588"/>
                  <a:pt x="341815" y="4665151"/>
                  <a:pt x="432817" y="4753361"/>
                </a:cubicBezTo>
                <a:lnTo>
                  <a:pt x="437043" y="4757128"/>
                </a:lnTo>
                <a:lnTo>
                  <a:pt x="393339" y="4809243"/>
                </a:lnTo>
                <a:lnTo>
                  <a:pt x="316280" y="4730599"/>
                </a:lnTo>
                <a:cubicBezTo>
                  <a:pt x="228451" y="4632436"/>
                  <a:pt x="156043" y="4523978"/>
                  <a:pt x="102021" y="4404210"/>
                </a:cubicBezTo>
                <a:cubicBezTo>
                  <a:pt x="-16002" y="4141676"/>
                  <a:pt x="-25657" y="3905829"/>
                  <a:pt x="42457" y="3693267"/>
                </a:cubicBezTo>
                <a:close/>
                <a:moveTo>
                  <a:pt x="929004" y="2786814"/>
                </a:moveTo>
                <a:lnTo>
                  <a:pt x="956746" y="2834023"/>
                </a:lnTo>
                <a:lnTo>
                  <a:pt x="807170" y="2926453"/>
                </a:lnTo>
                <a:cubicBezTo>
                  <a:pt x="608715" y="3055790"/>
                  <a:pt x="424743" y="3204817"/>
                  <a:pt x="289168" y="3374474"/>
                </a:cubicBezTo>
                <a:lnTo>
                  <a:pt x="202845" y="3497409"/>
                </a:lnTo>
                <a:lnTo>
                  <a:pt x="145829" y="3472437"/>
                </a:lnTo>
                <a:lnTo>
                  <a:pt x="199129" y="3391464"/>
                </a:lnTo>
                <a:cubicBezTo>
                  <a:pt x="360399" y="3169649"/>
                  <a:pt x="606694" y="2977213"/>
                  <a:pt x="889422" y="2808754"/>
                </a:cubicBezTo>
                <a:close/>
                <a:moveTo>
                  <a:pt x="1866690" y="2342652"/>
                </a:moveTo>
                <a:lnTo>
                  <a:pt x="1887488" y="2393291"/>
                </a:lnTo>
                <a:lnTo>
                  <a:pt x="1840098" y="2412028"/>
                </a:lnTo>
                <a:cubicBezTo>
                  <a:pt x="1736774" y="2453321"/>
                  <a:pt x="1640084" y="2493135"/>
                  <a:pt x="1553013" y="2531900"/>
                </a:cubicBezTo>
                <a:cubicBezTo>
                  <a:pt x="1462182" y="2572691"/>
                  <a:pt x="1364371" y="2618110"/>
                  <a:pt x="1263822" y="2668275"/>
                </a:cubicBezTo>
                <a:lnTo>
                  <a:pt x="1050436" y="2783374"/>
                </a:lnTo>
                <a:lnTo>
                  <a:pt x="1022313" y="2735091"/>
                </a:lnTo>
                <a:lnTo>
                  <a:pt x="1139549" y="2670106"/>
                </a:lnTo>
                <a:cubicBezTo>
                  <a:pt x="1310738" y="2581420"/>
                  <a:pt x="1489289" y="2500060"/>
                  <a:pt x="1666136" y="2425016"/>
                </a:cubicBezTo>
                <a:close/>
                <a:moveTo>
                  <a:pt x="2691412" y="2019045"/>
                </a:moveTo>
                <a:lnTo>
                  <a:pt x="2709493" y="2058447"/>
                </a:lnTo>
                <a:lnTo>
                  <a:pt x="2515802" y="2143103"/>
                </a:lnTo>
                <a:cubicBezTo>
                  <a:pt x="2338903" y="2216486"/>
                  <a:pt x="2163509" y="2284612"/>
                  <a:pt x="1999688" y="2348928"/>
                </a:cubicBezTo>
                <a:lnTo>
                  <a:pt x="1967235" y="2361760"/>
                </a:lnTo>
                <a:lnTo>
                  <a:pt x="1946919" y="2310047"/>
                </a:lnTo>
                <a:lnTo>
                  <a:pt x="2182498" y="2217829"/>
                </a:lnTo>
                <a:cubicBezTo>
                  <a:pt x="2346871" y="2154412"/>
                  <a:pt x="2500473" y="2096303"/>
                  <a:pt x="2634236" y="2042495"/>
                </a:cubicBezTo>
                <a:close/>
                <a:moveTo>
                  <a:pt x="3419929" y="1652893"/>
                </a:moveTo>
                <a:lnTo>
                  <a:pt x="3435936" y="1679865"/>
                </a:lnTo>
                <a:lnTo>
                  <a:pt x="3366230" y="1725659"/>
                </a:lnTo>
                <a:cubicBezTo>
                  <a:pt x="3212281" y="1820595"/>
                  <a:pt x="3043056" y="1907857"/>
                  <a:pt x="2868625" y="1988895"/>
                </a:cubicBezTo>
                <a:lnTo>
                  <a:pt x="2779467" y="2027864"/>
                </a:lnTo>
                <a:lnTo>
                  <a:pt x="2761652" y="1989574"/>
                </a:lnTo>
                <a:lnTo>
                  <a:pt x="2818870" y="1964884"/>
                </a:lnTo>
                <a:cubicBezTo>
                  <a:pt x="2942679" y="1909918"/>
                  <a:pt x="3080517" y="1845984"/>
                  <a:pt x="3218283" y="1771311"/>
                </a:cubicBezTo>
                <a:close/>
                <a:moveTo>
                  <a:pt x="3856693" y="1280930"/>
                </a:moveTo>
                <a:lnTo>
                  <a:pt x="3878857" y="1298486"/>
                </a:lnTo>
                <a:lnTo>
                  <a:pt x="3876698" y="1301552"/>
                </a:lnTo>
                <a:cubicBezTo>
                  <a:pt x="3781380" y="1419528"/>
                  <a:pt x="3657364" y="1527897"/>
                  <a:pt x="3514716" y="1628110"/>
                </a:cubicBezTo>
                <a:lnTo>
                  <a:pt x="3492103" y="1642966"/>
                </a:lnTo>
                <a:lnTo>
                  <a:pt x="3475028" y="1614196"/>
                </a:lnTo>
                <a:lnTo>
                  <a:pt x="3617263" y="1513296"/>
                </a:lnTo>
                <a:cubicBezTo>
                  <a:pt x="3679023" y="1464333"/>
                  <a:pt x="3737239" y="1412242"/>
                  <a:pt x="3790149" y="1356801"/>
                </a:cubicBezTo>
                <a:close/>
                <a:moveTo>
                  <a:pt x="4049529" y="911879"/>
                </a:moveTo>
                <a:lnTo>
                  <a:pt x="4075412" y="916031"/>
                </a:lnTo>
                <a:lnTo>
                  <a:pt x="4071869" y="931641"/>
                </a:lnTo>
                <a:cubicBezTo>
                  <a:pt x="4049346" y="1012031"/>
                  <a:pt x="4013278" y="1094833"/>
                  <a:pt x="3962076" y="1180319"/>
                </a:cubicBezTo>
                <a:lnTo>
                  <a:pt x="3914053" y="1248509"/>
                </a:lnTo>
                <a:lnTo>
                  <a:pt x="3893587" y="1232095"/>
                </a:lnTo>
                <a:lnTo>
                  <a:pt x="3931196" y="1180211"/>
                </a:lnTo>
                <a:cubicBezTo>
                  <a:pt x="3971731" y="1117849"/>
                  <a:pt x="4005196" y="1051917"/>
                  <a:pt x="4029829" y="982194"/>
                </a:cubicBezTo>
                <a:close/>
                <a:moveTo>
                  <a:pt x="4087808" y="593511"/>
                </a:moveTo>
                <a:lnTo>
                  <a:pt x="4093474" y="622281"/>
                </a:lnTo>
                <a:cubicBezTo>
                  <a:pt x="4104254" y="696733"/>
                  <a:pt x="4103603" y="773228"/>
                  <a:pt x="4089935" y="852043"/>
                </a:cubicBezTo>
                <a:lnTo>
                  <a:pt x="4087219" y="864013"/>
                </a:lnTo>
                <a:lnTo>
                  <a:pt x="4061852" y="860755"/>
                </a:lnTo>
                <a:lnTo>
                  <a:pt x="4075471" y="761421"/>
                </a:lnTo>
                <a:cubicBezTo>
                  <a:pt x="4078364" y="721499"/>
                  <a:pt x="4078075" y="683239"/>
                  <a:pt x="4074987" y="646404"/>
                </a:cubicBezTo>
                <a:lnTo>
                  <a:pt x="4067029" y="597339"/>
                </a:lnTo>
                <a:close/>
                <a:moveTo>
                  <a:pt x="4011395" y="373947"/>
                </a:moveTo>
                <a:lnTo>
                  <a:pt x="4028427" y="404785"/>
                </a:lnTo>
                <a:cubicBezTo>
                  <a:pt x="4049797" y="451877"/>
                  <a:pt x="4066792" y="499755"/>
                  <a:pt x="4078941" y="548501"/>
                </a:cubicBezTo>
                <a:lnTo>
                  <a:pt x="4080499" y="556408"/>
                </a:lnTo>
                <a:lnTo>
                  <a:pt x="4060972" y="560005"/>
                </a:lnTo>
                <a:lnTo>
                  <a:pt x="4057716" y="539931"/>
                </a:lnTo>
                <a:cubicBezTo>
                  <a:pt x="4049418" y="505704"/>
                  <a:pt x="4038706" y="472661"/>
                  <a:pt x="4025964" y="440563"/>
                </a:cubicBezTo>
                <a:lnTo>
                  <a:pt x="3997595" y="380051"/>
                </a:lnTo>
                <a:close/>
                <a:moveTo>
                  <a:pt x="3901155" y="197856"/>
                </a:moveTo>
                <a:lnTo>
                  <a:pt x="3951662" y="265789"/>
                </a:lnTo>
                <a:lnTo>
                  <a:pt x="3997798" y="349324"/>
                </a:lnTo>
                <a:lnTo>
                  <a:pt x="3985699" y="354676"/>
                </a:lnTo>
                <a:lnTo>
                  <a:pt x="3982036" y="346863"/>
                </a:lnTo>
                <a:cubicBezTo>
                  <a:pt x="3965620" y="316415"/>
                  <a:pt x="3947559" y="286672"/>
                  <a:pt x="3928236" y="257395"/>
                </a:cubicBezTo>
                <a:lnTo>
                  <a:pt x="3891077" y="204911"/>
                </a:lnTo>
                <a:close/>
                <a:moveTo>
                  <a:pt x="3831079" y="108914"/>
                </a:moveTo>
                <a:lnTo>
                  <a:pt x="3851464" y="131023"/>
                </a:lnTo>
                <a:lnTo>
                  <a:pt x="3891271" y="184563"/>
                </a:lnTo>
                <a:lnTo>
                  <a:pt x="3881402" y="191248"/>
                </a:lnTo>
                <a:lnTo>
                  <a:pt x="3866868" y="170720"/>
                </a:lnTo>
                <a:lnTo>
                  <a:pt x="3823189" y="115974"/>
                </a:lnTo>
                <a:close/>
                <a:moveTo>
                  <a:pt x="3730658" y="0"/>
                </a:moveTo>
                <a:lnTo>
                  <a:pt x="3822781" y="99914"/>
                </a:lnTo>
                <a:lnTo>
                  <a:pt x="3814969" y="105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Freeform 21"/>
          <p:cNvSpPr>
            <a:spLocks/>
          </p:cNvSpPr>
          <p:nvPr/>
        </p:nvSpPr>
        <p:spPr bwMode="auto">
          <a:xfrm>
            <a:off x="4467101" y="5958345"/>
            <a:ext cx="444073" cy="407825"/>
          </a:xfrm>
          <a:custGeom>
            <a:avLst/>
            <a:gdLst>
              <a:gd name="T0" fmla="*/ 0 w 537"/>
              <a:gd name="T1" fmla="*/ 490 h 490"/>
              <a:gd name="T2" fmla="*/ 339 w 537"/>
              <a:gd name="T3" fmla="*/ 0 h 490"/>
              <a:gd name="T4" fmla="*/ 537 w 537"/>
              <a:gd name="T5" fmla="*/ 130 h 490"/>
              <a:gd name="T6" fmla="*/ 433 w 537"/>
              <a:gd name="T7" fmla="*/ 426 h 490"/>
              <a:gd name="T8" fmla="*/ 0 w 537"/>
              <a:gd name="T9" fmla="*/ 49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490">
                <a:moveTo>
                  <a:pt x="0" y="490"/>
                </a:moveTo>
                <a:lnTo>
                  <a:pt x="339" y="0"/>
                </a:lnTo>
                <a:lnTo>
                  <a:pt x="537" y="130"/>
                </a:lnTo>
                <a:lnTo>
                  <a:pt x="433" y="426"/>
                </a:lnTo>
                <a:lnTo>
                  <a:pt x="0" y="490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252249" y="1833683"/>
            <a:ext cx="255527" cy="775700"/>
          </a:xfrm>
          <a:custGeom>
            <a:avLst/>
            <a:gdLst>
              <a:gd name="T0" fmla="*/ 153 w 309"/>
              <a:gd name="T1" fmla="*/ 932 h 932"/>
              <a:gd name="T2" fmla="*/ 0 w 309"/>
              <a:gd name="T3" fmla="*/ 156 h 932"/>
              <a:gd name="T4" fmla="*/ 127 w 309"/>
              <a:gd name="T5" fmla="*/ 0 h 932"/>
              <a:gd name="T6" fmla="*/ 309 w 309"/>
              <a:gd name="T7" fmla="*/ 156 h 932"/>
              <a:gd name="T8" fmla="*/ 153 w 309"/>
              <a:gd name="T9" fmla="*/ 93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932">
                <a:moveTo>
                  <a:pt x="153" y="932"/>
                </a:moveTo>
                <a:lnTo>
                  <a:pt x="0" y="156"/>
                </a:lnTo>
                <a:lnTo>
                  <a:pt x="127" y="0"/>
                </a:lnTo>
                <a:lnTo>
                  <a:pt x="309" y="156"/>
                </a:lnTo>
                <a:lnTo>
                  <a:pt x="153" y="9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>
            <a:off x="3001684" y="1290194"/>
            <a:ext cx="756660" cy="7623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7" name="Oval 35"/>
          <p:cNvSpPr>
            <a:spLocks noChangeArrowheads="1"/>
          </p:cNvSpPr>
          <p:nvPr/>
        </p:nvSpPr>
        <p:spPr bwMode="auto">
          <a:xfrm>
            <a:off x="3081898" y="1370926"/>
            <a:ext cx="596232" cy="6009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879120" y="2921710"/>
            <a:ext cx="310107" cy="944656"/>
          </a:xfrm>
          <a:custGeom>
            <a:avLst/>
            <a:gdLst>
              <a:gd name="T0" fmla="*/ 186 w 375"/>
              <a:gd name="T1" fmla="*/ 1135 h 1135"/>
              <a:gd name="T2" fmla="*/ 0 w 375"/>
              <a:gd name="T3" fmla="*/ 189 h 1135"/>
              <a:gd name="T4" fmla="*/ 156 w 375"/>
              <a:gd name="T5" fmla="*/ 0 h 1135"/>
              <a:gd name="T6" fmla="*/ 375 w 375"/>
              <a:gd name="T7" fmla="*/ 189 h 1135"/>
              <a:gd name="T8" fmla="*/ 186 w 375"/>
              <a:gd name="T9" fmla="*/ 1135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1135">
                <a:moveTo>
                  <a:pt x="186" y="1135"/>
                </a:moveTo>
                <a:lnTo>
                  <a:pt x="0" y="189"/>
                </a:lnTo>
                <a:lnTo>
                  <a:pt x="156" y="0"/>
                </a:lnTo>
                <a:lnTo>
                  <a:pt x="375" y="189"/>
                </a:lnTo>
                <a:lnTo>
                  <a:pt x="186" y="11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Oval 75"/>
          <p:cNvSpPr>
            <a:spLocks noChangeArrowheads="1"/>
          </p:cNvSpPr>
          <p:nvPr/>
        </p:nvSpPr>
        <p:spPr bwMode="auto">
          <a:xfrm>
            <a:off x="571494" y="2258370"/>
            <a:ext cx="922876" cy="9305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Oval 76"/>
          <p:cNvSpPr>
            <a:spLocks noChangeArrowheads="1"/>
          </p:cNvSpPr>
          <p:nvPr/>
        </p:nvSpPr>
        <p:spPr bwMode="auto">
          <a:xfrm>
            <a:off x="669074" y="2358246"/>
            <a:ext cx="727716" cy="730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3" name="Freeform 42"/>
          <p:cNvSpPr>
            <a:spLocks/>
          </p:cNvSpPr>
          <p:nvPr/>
        </p:nvSpPr>
        <p:spPr bwMode="auto">
          <a:xfrm>
            <a:off x="3600403" y="4459693"/>
            <a:ext cx="437456" cy="1326680"/>
          </a:xfrm>
          <a:custGeom>
            <a:avLst/>
            <a:gdLst>
              <a:gd name="T0" fmla="*/ 265 w 529"/>
              <a:gd name="T1" fmla="*/ 1594 h 1594"/>
              <a:gd name="T2" fmla="*/ 0 w 529"/>
              <a:gd name="T3" fmla="*/ 265 h 1594"/>
              <a:gd name="T4" fmla="*/ 220 w 529"/>
              <a:gd name="T5" fmla="*/ 0 h 1594"/>
              <a:gd name="T6" fmla="*/ 529 w 529"/>
              <a:gd name="T7" fmla="*/ 265 h 1594"/>
              <a:gd name="T8" fmla="*/ 265 w 529"/>
              <a:gd name="T9" fmla="*/ 1594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1594">
                <a:moveTo>
                  <a:pt x="265" y="1594"/>
                </a:moveTo>
                <a:lnTo>
                  <a:pt x="0" y="265"/>
                </a:lnTo>
                <a:lnTo>
                  <a:pt x="220" y="0"/>
                </a:lnTo>
                <a:lnTo>
                  <a:pt x="529" y="265"/>
                </a:lnTo>
                <a:lnTo>
                  <a:pt x="265" y="159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3172043" y="3529186"/>
            <a:ext cx="1296658" cy="1305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322863" y="3654074"/>
            <a:ext cx="1021284" cy="102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Shape 2753"/>
          <p:cNvSpPr/>
          <p:nvPr/>
        </p:nvSpPr>
        <p:spPr>
          <a:xfrm>
            <a:off x="3189151" y="1426567"/>
            <a:ext cx="381727" cy="43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Shape 2787"/>
          <p:cNvSpPr/>
          <p:nvPr/>
        </p:nvSpPr>
        <p:spPr>
          <a:xfrm>
            <a:off x="3577392" y="3951719"/>
            <a:ext cx="466265" cy="432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Shape 2774"/>
          <p:cNvSpPr/>
          <p:nvPr/>
        </p:nvSpPr>
        <p:spPr>
          <a:xfrm>
            <a:off x="785389" y="2516588"/>
            <a:ext cx="466554" cy="43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marL="0" marR="0" lvl="0" indent="0" algn="l" defTabSz="1714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1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Freeform 55"/>
          <p:cNvSpPr>
            <a:spLocks/>
          </p:cNvSpPr>
          <p:nvPr/>
        </p:nvSpPr>
        <p:spPr bwMode="auto">
          <a:xfrm>
            <a:off x="4753317" y="4425982"/>
            <a:ext cx="343677" cy="416511"/>
          </a:xfrm>
          <a:custGeom>
            <a:avLst/>
            <a:gdLst>
              <a:gd name="T0" fmla="*/ 2 w 491"/>
              <a:gd name="T1" fmla="*/ 370 h 608"/>
              <a:gd name="T2" fmla="*/ 49 w 491"/>
              <a:gd name="T3" fmla="*/ 332 h 608"/>
              <a:gd name="T4" fmla="*/ 112 w 491"/>
              <a:gd name="T5" fmla="*/ 338 h 608"/>
              <a:gd name="T6" fmla="*/ 112 w 491"/>
              <a:gd name="T7" fmla="*/ 337 h 608"/>
              <a:gd name="T8" fmla="*/ 62 w 491"/>
              <a:gd name="T9" fmla="*/ 331 h 608"/>
              <a:gd name="T10" fmla="*/ 29 w 491"/>
              <a:gd name="T11" fmla="*/ 285 h 608"/>
              <a:gd name="T12" fmla="*/ 71 w 491"/>
              <a:gd name="T13" fmla="*/ 247 h 608"/>
              <a:gd name="T14" fmla="*/ 238 w 491"/>
              <a:gd name="T15" fmla="*/ 264 h 608"/>
              <a:gd name="T16" fmla="*/ 262 w 491"/>
              <a:gd name="T17" fmla="*/ 264 h 608"/>
              <a:gd name="T18" fmla="*/ 254 w 491"/>
              <a:gd name="T19" fmla="*/ 124 h 608"/>
              <a:gd name="T20" fmla="*/ 350 w 491"/>
              <a:gd name="T21" fmla="*/ 47 h 608"/>
              <a:gd name="T22" fmla="*/ 355 w 491"/>
              <a:gd name="T23" fmla="*/ 168 h 608"/>
              <a:gd name="T24" fmla="*/ 440 w 491"/>
              <a:gd name="T25" fmla="*/ 342 h 608"/>
              <a:gd name="T26" fmla="*/ 491 w 491"/>
              <a:gd name="T27" fmla="*/ 368 h 608"/>
              <a:gd name="T28" fmla="*/ 491 w 491"/>
              <a:gd name="T29" fmla="*/ 579 h 608"/>
              <a:gd name="T30" fmla="*/ 292 w 491"/>
              <a:gd name="T31" fmla="*/ 608 h 608"/>
              <a:gd name="T32" fmla="*/ 166 w 491"/>
              <a:gd name="T33" fmla="*/ 595 h 608"/>
              <a:gd name="T34" fmla="*/ 62 w 491"/>
              <a:gd name="T35" fmla="*/ 584 h 608"/>
              <a:gd name="T36" fmla="*/ 33 w 491"/>
              <a:gd name="T37" fmla="*/ 539 h 608"/>
              <a:gd name="T38" fmla="*/ 59 w 491"/>
              <a:gd name="T39" fmla="*/ 502 h 608"/>
              <a:gd name="T40" fmla="*/ 45 w 491"/>
              <a:gd name="T41" fmla="*/ 500 h 608"/>
              <a:gd name="T42" fmla="*/ 12 w 491"/>
              <a:gd name="T43" fmla="*/ 454 h 608"/>
              <a:gd name="T44" fmla="*/ 45 w 491"/>
              <a:gd name="T45" fmla="*/ 417 h 608"/>
              <a:gd name="T46" fmla="*/ 40 w 491"/>
              <a:gd name="T47" fmla="*/ 416 h 608"/>
              <a:gd name="T48" fmla="*/ 2 w 491"/>
              <a:gd name="T49" fmla="*/ 37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1" h="608">
                <a:moveTo>
                  <a:pt x="2" y="370"/>
                </a:moveTo>
                <a:cubicBezTo>
                  <a:pt x="5" y="347"/>
                  <a:pt x="25" y="330"/>
                  <a:pt x="49" y="332"/>
                </a:cubicBezTo>
                <a:cubicBezTo>
                  <a:pt x="112" y="338"/>
                  <a:pt x="112" y="338"/>
                  <a:pt x="112" y="338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62" y="331"/>
                  <a:pt x="62" y="331"/>
                  <a:pt x="62" y="331"/>
                </a:cubicBezTo>
                <a:cubicBezTo>
                  <a:pt x="42" y="329"/>
                  <a:pt x="27" y="309"/>
                  <a:pt x="29" y="285"/>
                </a:cubicBezTo>
                <a:cubicBezTo>
                  <a:pt x="32" y="262"/>
                  <a:pt x="50" y="245"/>
                  <a:pt x="71" y="247"/>
                </a:cubicBezTo>
                <a:cubicBezTo>
                  <a:pt x="238" y="264"/>
                  <a:pt x="238" y="264"/>
                  <a:pt x="238" y="264"/>
                </a:cubicBezTo>
                <a:cubicBezTo>
                  <a:pt x="262" y="264"/>
                  <a:pt x="262" y="264"/>
                  <a:pt x="262" y="264"/>
                </a:cubicBezTo>
                <a:cubicBezTo>
                  <a:pt x="262" y="264"/>
                  <a:pt x="228" y="249"/>
                  <a:pt x="254" y="124"/>
                </a:cubicBezTo>
                <a:cubicBezTo>
                  <a:pt x="280" y="0"/>
                  <a:pt x="350" y="47"/>
                  <a:pt x="350" y="47"/>
                </a:cubicBezTo>
                <a:cubicBezTo>
                  <a:pt x="350" y="47"/>
                  <a:pt x="351" y="153"/>
                  <a:pt x="355" y="168"/>
                </a:cubicBezTo>
                <a:cubicBezTo>
                  <a:pt x="359" y="183"/>
                  <a:pt x="440" y="342"/>
                  <a:pt x="440" y="342"/>
                </a:cubicBezTo>
                <a:cubicBezTo>
                  <a:pt x="440" y="351"/>
                  <a:pt x="491" y="359"/>
                  <a:pt x="491" y="368"/>
                </a:cubicBezTo>
                <a:cubicBezTo>
                  <a:pt x="490" y="441"/>
                  <a:pt x="491" y="503"/>
                  <a:pt x="491" y="579"/>
                </a:cubicBezTo>
                <a:cubicBezTo>
                  <a:pt x="437" y="565"/>
                  <a:pt x="408" y="608"/>
                  <a:pt x="292" y="608"/>
                </a:cubicBezTo>
                <a:cubicBezTo>
                  <a:pt x="254" y="608"/>
                  <a:pt x="206" y="601"/>
                  <a:pt x="166" y="595"/>
                </a:cubicBezTo>
                <a:cubicBezTo>
                  <a:pt x="62" y="584"/>
                  <a:pt x="62" y="584"/>
                  <a:pt x="62" y="584"/>
                </a:cubicBezTo>
                <a:cubicBezTo>
                  <a:pt x="44" y="582"/>
                  <a:pt x="31" y="562"/>
                  <a:pt x="33" y="539"/>
                </a:cubicBezTo>
                <a:cubicBezTo>
                  <a:pt x="35" y="521"/>
                  <a:pt x="46" y="506"/>
                  <a:pt x="59" y="502"/>
                </a:cubicBezTo>
                <a:cubicBezTo>
                  <a:pt x="45" y="500"/>
                  <a:pt x="45" y="500"/>
                  <a:pt x="45" y="500"/>
                </a:cubicBezTo>
                <a:cubicBezTo>
                  <a:pt x="25" y="498"/>
                  <a:pt x="10" y="478"/>
                  <a:pt x="12" y="454"/>
                </a:cubicBezTo>
                <a:cubicBezTo>
                  <a:pt x="14" y="434"/>
                  <a:pt x="28" y="420"/>
                  <a:pt x="45" y="417"/>
                </a:cubicBezTo>
                <a:cubicBezTo>
                  <a:pt x="40" y="416"/>
                  <a:pt x="40" y="416"/>
                  <a:pt x="40" y="416"/>
                </a:cubicBezTo>
                <a:cubicBezTo>
                  <a:pt x="17" y="414"/>
                  <a:pt x="0" y="393"/>
                  <a:pt x="2" y="3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2B2B2B">
                  <a:lumMod val="50000"/>
                  <a:lumOff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39254" y="3017617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261495" y="3654074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03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548002" y="2400343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50402" y="3051566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痛点分析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44771" y="3668265"/>
            <a:ext cx="362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后续改善思路与行动计划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4771" y="4290531"/>
            <a:ext cx="350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对公司的改善建议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59095" y="4256418"/>
            <a:ext cx="13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182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1C48480-C756-714E-A8DA-BD04FE74FAB5}"/>
              </a:ext>
            </a:extLst>
          </p:cNvPr>
          <p:cNvGrpSpPr/>
          <p:nvPr/>
        </p:nvGrpSpPr>
        <p:grpSpPr>
          <a:xfrm>
            <a:off x="146487" y="451854"/>
            <a:ext cx="8673979" cy="627858"/>
            <a:chOff x="484029" y="689874"/>
            <a:chExt cx="11285442" cy="637525"/>
          </a:xfrm>
          <a:noFill/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A0E3430-5925-4543-97F5-AA755CD38E43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123" name="TextBox 8">
              <a:extLst>
                <a:ext uri="{FF2B5EF4-FFF2-40B4-BE49-F238E27FC236}">
                  <a16:creationId xmlns:a16="http://schemas.microsoft.com/office/drawing/2014/main" id="{3245B644-FBC3-E346-911D-67C40FBF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9" y="689874"/>
              <a:ext cx="4094780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6C7984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试用期工作内容</a:t>
              </a:r>
            </a:p>
          </p:txBody>
        </p:sp>
        <p:sp>
          <p:nvSpPr>
            <p:cNvPr id="124" name="TextBox 8">
              <a:extLst>
                <a:ext uri="{FF2B5EF4-FFF2-40B4-BE49-F238E27FC236}">
                  <a16:creationId xmlns:a16="http://schemas.microsoft.com/office/drawing/2014/main" id="{772DAC0D-7646-7D49-A432-A5E2C562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EFB2058-9EAF-054F-B014-44D88997CF41}"/>
              </a:ext>
            </a:extLst>
          </p:cNvPr>
          <p:cNvGrpSpPr/>
          <p:nvPr/>
        </p:nvGrpSpPr>
        <p:grpSpPr>
          <a:xfrm>
            <a:off x="426573" y="1628800"/>
            <a:ext cx="8393897" cy="4523253"/>
            <a:chOff x="1001096" y="1750741"/>
            <a:chExt cx="10021092" cy="4293220"/>
          </a:xfrm>
          <a:solidFill>
            <a:srgbClr val="7DAFA3"/>
          </a:solidFill>
        </p:grpSpPr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C617E0C1-850B-BC47-8A92-D08CEB269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246" y="2285093"/>
              <a:ext cx="1754696" cy="1211448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lIns="72585" tIns="36293" rIns="72585" bIns="36293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172" name="组合 51">
              <a:extLst>
                <a:ext uri="{FF2B5EF4-FFF2-40B4-BE49-F238E27FC236}">
                  <a16:creationId xmlns:a16="http://schemas.microsoft.com/office/drawing/2014/main" id="{06AAB940-E1D1-4D48-AC95-B5B974573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190" y="2501359"/>
              <a:ext cx="467629" cy="524248"/>
              <a:chOff x="952501" y="6013451"/>
              <a:chExt cx="255587" cy="290513"/>
            </a:xfrm>
            <a:grpFill/>
          </p:grpSpPr>
          <p:sp>
            <p:nvSpPr>
              <p:cNvPr id="173" name="Freeform 59">
                <a:extLst>
                  <a:ext uri="{FF2B5EF4-FFF2-40B4-BE49-F238E27FC236}">
                    <a16:creationId xmlns:a16="http://schemas.microsoft.com/office/drawing/2014/main" id="{F2E59B05-7331-7C47-A325-893509A3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60">
                <a:extLst>
                  <a:ext uri="{FF2B5EF4-FFF2-40B4-BE49-F238E27FC236}">
                    <a16:creationId xmlns:a16="http://schemas.microsoft.com/office/drawing/2014/main" id="{1A93DF8B-C202-8645-B195-C9E30D390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组合 55">
              <a:extLst>
                <a:ext uri="{FF2B5EF4-FFF2-40B4-BE49-F238E27FC236}">
                  <a16:creationId xmlns:a16="http://schemas.microsoft.com/office/drawing/2014/main" id="{4EEC5049-976A-E841-9235-120C02C04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3593" y="4958241"/>
              <a:ext cx="461822" cy="524248"/>
              <a:chOff x="5405438" y="6815138"/>
              <a:chExt cx="252413" cy="290513"/>
            </a:xfrm>
            <a:grpFill/>
          </p:grpSpPr>
          <p:sp>
            <p:nvSpPr>
              <p:cNvPr id="169" name="Freeform 62">
                <a:extLst>
                  <a:ext uri="{FF2B5EF4-FFF2-40B4-BE49-F238E27FC236}">
                    <a16:creationId xmlns:a16="http://schemas.microsoft.com/office/drawing/2014/main" id="{387B23E4-4EE4-594F-81D4-1A74223F2E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63">
                <a:extLst>
                  <a:ext uri="{FF2B5EF4-FFF2-40B4-BE49-F238E27FC236}">
                    <a16:creationId xmlns:a16="http://schemas.microsoft.com/office/drawing/2014/main" id="{FEB26936-575B-A342-A640-015D6617F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4" name="组合 59">
              <a:extLst>
                <a:ext uri="{FF2B5EF4-FFF2-40B4-BE49-F238E27FC236}">
                  <a16:creationId xmlns:a16="http://schemas.microsoft.com/office/drawing/2014/main" id="{4FEBA83E-6163-4E48-A95C-3F1D5DF75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764" y="4970290"/>
              <a:ext cx="481854" cy="533207"/>
              <a:chOff x="688976" y="7240588"/>
              <a:chExt cx="263525" cy="295275"/>
            </a:xfrm>
            <a:grpFill/>
          </p:grpSpPr>
          <p:sp>
            <p:nvSpPr>
              <p:cNvPr id="165" name="Freeform 65">
                <a:extLst>
                  <a:ext uri="{FF2B5EF4-FFF2-40B4-BE49-F238E27FC236}">
                    <a16:creationId xmlns:a16="http://schemas.microsoft.com/office/drawing/2014/main" id="{C1F254B9-0AAD-3C4E-AAAC-BA02655F3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66">
                <a:extLst>
                  <a:ext uri="{FF2B5EF4-FFF2-40B4-BE49-F238E27FC236}">
                    <a16:creationId xmlns:a16="http://schemas.microsoft.com/office/drawing/2014/main" id="{5D35211D-6B19-144F-AF77-ACFB30D6C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63721 w 36"/>
                  <a:gd name="T1" fmla="*/ 0 h 76"/>
                  <a:gd name="T2" fmla="*/ 112448 w 36"/>
                  <a:gd name="T3" fmla="*/ 0 h 76"/>
                  <a:gd name="T4" fmla="*/ 112448 w 36"/>
                  <a:gd name="T5" fmla="*/ 192819 h 76"/>
                  <a:gd name="T6" fmla="*/ 134938 w 36"/>
                  <a:gd name="T7" fmla="*/ 192819 h 76"/>
                  <a:gd name="T8" fmla="*/ 134938 w 36"/>
                  <a:gd name="T9" fmla="*/ 219284 h 76"/>
                  <a:gd name="T10" fmla="*/ 112448 w 36"/>
                  <a:gd name="T11" fmla="*/ 219284 h 76"/>
                  <a:gd name="T12" fmla="*/ 112448 w 36"/>
                  <a:gd name="T13" fmla="*/ 287338 h 76"/>
                  <a:gd name="T14" fmla="*/ 78714 w 36"/>
                  <a:gd name="T15" fmla="*/ 287338 h 76"/>
                  <a:gd name="T16" fmla="*/ 78714 w 36"/>
                  <a:gd name="T17" fmla="*/ 219284 h 76"/>
                  <a:gd name="T18" fmla="*/ 0 w 36"/>
                  <a:gd name="T19" fmla="*/ 219284 h 76"/>
                  <a:gd name="T20" fmla="*/ 0 w 36"/>
                  <a:gd name="T21" fmla="*/ 192819 h 76"/>
                  <a:gd name="T22" fmla="*/ 63721 w 36"/>
                  <a:gd name="T23" fmla="*/ 0 h 76"/>
                  <a:gd name="T24" fmla="*/ 78714 w 36"/>
                  <a:gd name="T25" fmla="*/ 192819 h 76"/>
                  <a:gd name="T26" fmla="*/ 78714 w 36"/>
                  <a:gd name="T27" fmla="*/ 41588 h 76"/>
                  <a:gd name="T28" fmla="*/ 56224 w 36"/>
                  <a:gd name="T29" fmla="*/ 117204 h 76"/>
                  <a:gd name="T30" fmla="*/ 33735 w 36"/>
                  <a:gd name="T31" fmla="*/ 192819 h 76"/>
                  <a:gd name="T32" fmla="*/ 78714 w 36"/>
                  <a:gd name="T33" fmla="*/ 192819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7FACABE-1E6C-4B4C-9C12-D771F645BDFA}"/>
                </a:ext>
              </a:extLst>
            </p:cNvPr>
            <p:cNvGrpSpPr/>
            <p:nvPr/>
          </p:nvGrpSpPr>
          <p:grpSpPr>
            <a:xfrm>
              <a:off x="2167449" y="4270985"/>
              <a:ext cx="767253" cy="855405"/>
              <a:chOff x="7156453" y="4826087"/>
              <a:chExt cx="763584" cy="862012"/>
            </a:xfrm>
            <a:grpFill/>
          </p:grpSpPr>
          <p:sp>
            <p:nvSpPr>
              <p:cNvPr id="160" name="Freeform 78">
                <a:extLst>
                  <a:ext uri="{FF2B5EF4-FFF2-40B4-BE49-F238E27FC236}">
                    <a16:creationId xmlns:a16="http://schemas.microsoft.com/office/drawing/2014/main" id="{9FFBFE5B-1720-A24F-A88A-7923FBF4E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79">
                <a:extLst>
                  <a:ext uri="{FF2B5EF4-FFF2-40B4-BE49-F238E27FC236}">
                    <a16:creationId xmlns:a16="http://schemas.microsoft.com/office/drawing/2014/main" id="{9A1151B1-2093-444A-B0AA-190A956A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6453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80">
                <a:extLst>
                  <a:ext uri="{FF2B5EF4-FFF2-40B4-BE49-F238E27FC236}">
                    <a16:creationId xmlns:a16="http://schemas.microsoft.com/office/drawing/2014/main" id="{C89B8348-76FC-0C41-85B5-5F9F97D9D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899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42BBA83-599A-A44A-9B06-958ABFC3AA4F}"/>
                </a:ext>
              </a:extLst>
            </p:cNvPr>
            <p:cNvGrpSpPr/>
            <p:nvPr/>
          </p:nvGrpSpPr>
          <p:grpSpPr>
            <a:xfrm>
              <a:off x="2226914" y="1905666"/>
              <a:ext cx="427371" cy="834879"/>
              <a:chOff x="8080376" y="1863812"/>
              <a:chExt cx="361950" cy="715962"/>
            </a:xfrm>
            <a:grpFill/>
          </p:grpSpPr>
          <p:sp>
            <p:nvSpPr>
              <p:cNvPr id="154" name="Freeform 81">
                <a:extLst>
                  <a:ext uri="{FF2B5EF4-FFF2-40B4-BE49-F238E27FC236}">
                    <a16:creationId xmlns:a16="http://schemas.microsoft.com/office/drawing/2014/main" id="{482F13A4-7BC3-D84E-8959-84DEB397A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9751" y="2500399"/>
                <a:ext cx="204788" cy="79375"/>
              </a:xfrm>
              <a:custGeom>
                <a:avLst/>
                <a:gdLst>
                  <a:gd name="T0" fmla="*/ 37 w 42"/>
                  <a:gd name="T1" fmla="*/ 0 h 16"/>
                  <a:gd name="T2" fmla="*/ 5 w 42"/>
                  <a:gd name="T3" fmla="*/ 0 h 16"/>
                  <a:gd name="T4" fmla="*/ 0 w 42"/>
                  <a:gd name="T5" fmla="*/ 4 h 16"/>
                  <a:gd name="T6" fmla="*/ 5 w 42"/>
                  <a:gd name="T7" fmla="*/ 9 h 16"/>
                  <a:gd name="T8" fmla="*/ 12 w 42"/>
                  <a:gd name="T9" fmla="*/ 9 h 16"/>
                  <a:gd name="T10" fmla="*/ 12 w 42"/>
                  <a:gd name="T11" fmla="*/ 9 h 16"/>
                  <a:gd name="T12" fmla="*/ 21 w 42"/>
                  <a:gd name="T13" fmla="*/ 16 h 16"/>
                  <a:gd name="T14" fmla="*/ 30 w 42"/>
                  <a:gd name="T15" fmla="*/ 9 h 16"/>
                  <a:gd name="T16" fmla="*/ 30 w 42"/>
                  <a:gd name="T17" fmla="*/ 9 h 16"/>
                  <a:gd name="T18" fmla="*/ 37 w 42"/>
                  <a:gd name="T19" fmla="*/ 9 h 16"/>
                  <a:gd name="T20" fmla="*/ 42 w 42"/>
                  <a:gd name="T21" fmla="*/ 4 h 16"/>
                  <a:gd name="T22" fmla="*/ 37 w 42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16">
                    <a:moveTo>
                      <a:pt x="3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13"/>
                      <a:pt x="16" y="16"/>
                      <a:pt x="21" y="16"/>
                    </a:cubicBezTo>
                    <a:cubicBezTo>
                      <a:pt x="26" y="16"/>
                      <a:pt x="30" y="13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40" y="9"/>
                      <a:pt x="42" y="7"/>
                      <a:pt x="42" y="4"/>
                    </a:cubicBezTo>
                    <a:cubicBezTo>
                      <a:pt x="42" y="2"/>
                      <a:pt x="40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82">
                <a:extLst>
                  <a:ext uri="{FF2B5EF4-FFF2-40B4-BE49-F238E27FC236}">
                    <a16:creationId xmlns:a16="http://schemas.microsoft.com/office/drawing/2014/main" id="{87277410-8501-DC44-A583-04E287238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376" y="2040024"/>
                <a:ext cx="361950" cy="396875"/>
              </a:xfrm>
              <a:custGeom>
                <a:avLst/>
                <a:gdLst>
                  <a:gd name="T0" fmla="*/ 74 w 74"/>
                  <a:gd name="T1" fmla="*/ 36 h 81"/>
                  <a:gd name="T2" fmla="*/ 37 w 74"/>
                  <a:gd name="T3" fmla="*/ 0 h 81"/>
                  <a:gd name="T4" fmla="*/ 0 w 74"/>
                  <a:gd name="T5" fmla="*/ 36 h 81"/>
                  <a:gd name="T6" fmla="*/ 17 w 74"/>
                  <a:gd name="T7" fmla="*/ 81 h 81"/>
                  <a:gd name="T8" fmla="*/ 58 w 74"/>
                  <a:gd name="T9" fmla="*/ 81 h 81"/>
                  <a:gd name="T10" fmla="*/ 74 w 74"/>
                  <a:gd name="T11" fmla="*/ 36 h 81"/>
                  <a:gd name="T12" fmla="*/ 37 w 74"/>
                  <a:gd name="T13" fmla="*/ 9 h 81"/>
                  <a:gd name="T14" fmla="*/ 44 w 74"/>
                  <a:gd name="T15" fmla="*/ 16 h 81"/>
                  <a:gd name="T16" fmla="*/ 37 w 74"/>
                  <a:gd name="T17" fmla="*/ 24 h 81"/>
                  <a:gd name="T18" fmla="*/ 29 w 74"/>
                  <a:gd name="T19" fmla="*/ 16 h 81"/>
                  <a:gd name="T20" fmla="*/ 37 w 74"/>
                  <a:gd name="T21" fmla="*/ 9 h 81"/>
                  <a:gd name="T22" fmla="*/ 51 w 74"/>
                  <a:gd name="T23" fmla="*/ 46 h 81"/>
                  <a:gd name="T24" fmla="*/ 45 w 74"/>
                  <a:gd name="T25" fmla="*/ 52 h 81"/>
                  <a:gd name="T26" fmla="*/ 45 w 74"/>
                  <a:gd name="T27" fmla="*/ 52 h 81"/>
                  <a:gd name="T28" fmla="*/ 46 w 74"/>
                  <a:gd name="T29" fmla="*/ 53 h 81"/>
                  <a:gd name="T30" fmla="*/ 46 w 74"/>
                  <a:gd name="T31" fmla="*/ 75 h 81"/>
                  <a:gd name="T32" fmla="*/ 41 w 74"/>
                  <a:gd name="T33" fmla="*/ 79 h 81"/>
                  <a:gd name="T34" fmla="*/ 37 w 74"/>
                  <a:gd name="T35" fmla="*/ 75 h 81"/>
                  <a:gd name="T36" fmla="*/ 33 w 74"/>
                  <a:gd name="T37" fmla="*/ 79 h 81"/>
                  <a:gd name="T38" fmla="*/ 28 w 74"/>
                  <a:gd name="T39" fmla="*/ 75 h 81"/>
                  <a:gd name="T40" fmla="*/ 28 w 74"/>
                  <a:gd name="T41" fmla="*/ 53 h 81"/>
                  <a:gd name="T42" fmla="*/ 29 w 74"/>
                  <a:gd name="T43" fmla="*/ 52 h 81"/>
                  <a:gd name="T44" fmla="*/ 28 w 74"/>
                  <a:gd name="T45" fmla="*/ 52 h 81"/>
                  <a:gd name="T46" fmla="*/ 22 w 74"/>
                  <a:gd name="T47" fmla="*/ 46 h 81"/>
                  <a:gd name="T48" fmla="*/ 22 w 74"/>
                  <a:gd name="T49" fmla="*/ 32 h 81"/>
                  <a:gd name="T50" fmla="*/ 28 w 74"/>
                  <a:gd name="T51" fmla="*/ 26 h 81"/>
                  <a:gd name="T52" fmla="*/ 31 w 74"/>
                  <a:gd name="T53" fmla="*/ 26 h 81"/>
                  <a:gd name="T54" fmla="*/ 37 w 74"/>
                  <a:gd name="T55" fmla="*/ 33 h 81"/>
                  <a:gd name="T56" fmla="*/ 43 w 74"/>
                  <a:gd name="T57" fmla="*/ 26 h 81"/>
                  <a:gd name="T58" fmla="*/ 45 w 74"/>
                  <a:gd name="T59" fmla="*/ 26 h 81"/>
                  <a:gd name="T60" fmla="*/ 51 w 74"/>
                  <a:gd name="T61" fmla="*/ 32 h 81"/>
                  <a:gd name="T62" fmla="*/ 51 w 74"/>
                  <a:gd name="T63" fmla="*/ 4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" h="81">
                    <a:moveTo>
                      <a:pt x="74" y="36"/>
                    </a:moveTo>
                    <a:cubicBezTo>
                      <a:pt x="74" y="16"/>
                      <a:pt x="57" y="0"/>
                      <a:pt x="37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0" y="54"/>
                      <a:pt x="17" y="64"/>
                      <a:pt x="17" y="81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63"/>
                      <a:pt x="74" y="54"/>
                      <a:pt x="74" y="36"/>
                    </a:cubicBezTo>
                    <a:close/>
                    <a:moveTo>
                      <a:pt x="37" y="9"/>
                    </a:moveTo>
                    <a:cubicBezTo>
                      <a:pt x="41" y="9"/>
                      <a:pt x="44" y="12"/>
                      <a:pt x="44" y="16"/>
                    </a:cubicBezTo>
                    <a:cubicBezTo>
                      <a:pt x="44" y="20"/>
                      <a:pt x="41" y="24"/>
                      <a:pt x="37" y="24"/>
                    </a:cubicBezTo>
                    <a:cubicBezTo>
                      <a:pt x="33" y="24"/>
                      <a:pt x="29" y="20"/>
                      <a:pt x="29" y="16"/>
                    </a:cubicBezTo>
                    <a:cubicBezTo>
                      <a:pt x="29" y="12"/>
                      <a:pt x="33" y="9"/>
                      <a:pt x="37" y="9"/>
                    </a:cubicBezTo>
                    <a:close/>
                    <a:moveTo>
                      <a:pt x="51" y="46"/>
                    </a:moveTo>
                    <a:cubicBezTo>
                      <a:pt x="51" y="49"/>
                      <a:pt x="49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6" y="52"/>
                      <a:pt x="46" y="53"/>
                      <a:pt x="46" y="53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77"/>
                      <a:pt x="44" y="79"/>
                      <a:pt x="41" y="79"/>
                    </a:cubicBezTo>
                    <a:cubicBezTo>
                      <a:pt x="39" y="79"/>
                      <a:pt x="37" y="77"/>
                      <a:pt x="37" y="75"/>
                    </a:cubicBezTo>
                    <a:cubicBezTo>
                      <a:pt x="37" y="77"/>
                      <a:pt x="35" y="79"/>
                      <a:pt x="33" y="79"/>
                    </a:cubicBezTo>
                    <a:cubicBezTo>
                      <a:pt x="30" y="79"/>
                      <a:pt x="28" y="77"/>
                      <a:pt x="28" y="75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9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5" y="52"/>
                      <a:pt x="22" y="49"/>
                      <a:pt x="22" y="4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29"/>
                      <a:pt x="25" y="26"/>
                      <a:pt x="28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6"/>
                      <a:pt x="51" y="29"/>
                      <a:pt x="51" y="32"/>
                    </a:cubicBezTo>
                    <a:lnTo>
                      <a:pt x="5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83">
                <a:extLst>
                  <a:ext uri="{FF2B5EF4-FFF2-40B4-BE49-F238E27FC236}">
                    <a16:creationId xmlns:a16="http://schemas.microsoft.com/office/drawing/2014/main" id="{4B9923F6-8D24-D44C-9CA4-6B7E42FFD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9751" y="2455949"/>
                <a:ext cx="204788" cy="30162"/>
              </a:xfrm>
              <a:custGeom>
                <a:avLst/>
                <a:gdLst>
                  <a:gd name="T0" fmla="*/ 42 w 42"/>
                  <a:gd name="T1" fmla="*/ 3 h 6"/>
                  <a:gd name="T2" fmla="*/ 39 w 42"/>
                  <a:gd name="T3" fmla="*/ 6 h 6"/>
                  <a:gd name="T4" fmla="*/ 3 w 42"/>
                  <a:gd name="T5" fmla="*/ 6 h 6"/>
                  <a:gd name="T6" fmla="*/ 0 w 42"/>
                  <a:gd name="T7" fmla="*/ 3 h 6"/>
                  <a:gd name="T8" fmla="*/ 0 w 42"/>
                  <a:gd name="T9" fmla="*/ 3 h 6"/>
                  <a:gd name="T10" fmla="*/ 3 w 42"/>
                  <a:gd name="T11" fmla="*/ 0 h 6"/>
                  <a:gd name="T12" fmla="*/ 39 w 42"/>
                  <a:gd name="T13" fmla="*/ 0 h 6"/>
                  <a:gd name="T14" fmla="*/ 42 w 42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6">
                    <a:moveTo>
                      <a:pt x="42" y="3"/>
                    </a:moveTo>
                    <a:cubicBezTo>
                      <a:pt x="42" y="4"/>
                      <a:pt x="40" y="6"/>
                      <a:pt x="39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84">
                <a:extLst>
                  <a:ext uri="{FF2B5EF4-FFF2-40B4-BE49-F238E27FC236}">
                    <a16:creationId xmlns:a16="http://schemas.microsoft.com/office/drawing/2014/main" id="{B90A62A2-8EAC-1A49-AD31-0C21D5C4E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138" y="1917787"/>
                <a:ext cx="84138" cy="77787"/>
              </a:xfrm>
              <a:custGeom>
                <a:avLst/>
                <a:gdLst>
                  <a:gd name="T0" fmla="*/ 13 w 17"/>
                  <a:gd name="T1" fmla="*/ 16 h 16"/>
                  <a:gd name="T2" fmla="*/ 10 w 17"/>
                  <a:gd name="T3" fmla="*/ 15 h 16"/>
                  <a:gd name="T4" fmla="*/ 2 w 17"/>
                  <a:gd name="T5" fmla="*/ 7 h 16"/>
                  <a:gd name="T6" fmla="*/ 2 w 17"/>
                  <a:gd name="T7" fmla="*/ 2 h 16"/>
                  <a:gd name="T8" fmla="*/ 7 w 17"/>
                  <a:gd name="T9" fmla="*/ 2 h 16"/>
                  <a:gd name="T10" fmla="*/ 15 w 17"/>
                  <a:gd name="T11" fmla="*/ 10 h 16"/>
                  <a:gd name="T12" fmla="*/ 15 w 17"/>
                  <a:gd name="T13" fmla="*/ 15 h 16"/>
                  <a:gd name="T14" fmla="*/ 13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3" y="16"/>
                    </a:moveTo>
                    <a:cubicBezTo>
                      <a:pt x="12" y="16"/>
                      <a:pt x="11" y="16"/>
                      <a:pt x="10" y="1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0"/>
                      <a:pt x="5" y="0"/>
                      <a:pt x="7" y="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12"/>
                      <a:pt x="17" y="14"/>
                      <a:pt x="15" y="15"/>
                    </a:cubicBezTo>
                    <a:cubicBezTo>
                      <a:pt x="15" y="16"/>
                      <a:pt x="14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85">
                <a:extLst>
                  <a:ext uri="{FF2B5EF4-FFF2-40B4-BE49-F238E27FC236}">
                    <a16:creationId xmlns:a16="http://schemas.microsoft.com/office/drawing/2014/main" id="{0E0D618A-971D-1A46-8946-0FC8C0337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013" y="1917787"/>
                <a:ext cx="82550" cy="84137"/>
              </a:xfrm>
              <a:custGeom>
                <a:avLst/>
                <a:gdLst>
                  <a:gd name="T0" fmla="*/ 4 w 17"/>
                  <a:gd name="T1" fmla="*/ 17 h 17"/>
                  <a:gd name="T2" fmla="*/ 2 w 17"/>
                  <a:gd name="T3" fmla="*/ 16 h 17"/>
                  <a:gd name="T4" fmla="*/ 2 w 17"/>
                  <a:gd name="T5" fmla="*/ 11 h 17"/>
                  <a:gd name="T6" fmla="*/ 10 w 17"/>
                  <a:gd name="T7" fmla="*/ 2 h 17"/>
                  <a:gd name="T8" fmla="*/ 15 w 17"/>
                  <a:gd name="T9" fmla="*/ 2 h 17"/>
                  <a:gd name="T10" fmla="*/ 15 w 17"/>
                  <a:gd name="T11" fmla="*/ 7 h 17"/>
                  <a:gd name="T12" fmla="*/ 7 w 17"/>
                  <a:gd name="T13" fmla="*/ 16 h 17"/>
                  <a:gd name="T14" fmla="*/ 4 w 17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4" y="17"/>
                    </a:moveTo>
                    <a:cubicBezTo>
                      <a:pt x="3" y="17"/>
                      <a:pt x="2" y="16"/>
                      <a:pt x="2" y="16"/>
                    </a:cubicBezTo>
                    <a:cubicBezTo>
                      <a:pt x="0" y="14"/>
                      <a:pt x="0" y="12"/>
                      <a:pt x="2" y="1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0"/>
                      <a:pt x="14" y="0"/>
                      <a:pt x="15" y="2"/>
                    </a:cubicBezTo>
                    <a:cubicBezTo>
                      <a:pt x="17" y="3"/>
                      <a:pt x="17" y="5"/>
                      <a:pt x="15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7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86">
                <a:extLst>
                  <a:ext uri="{FF2B5EF4-FFF2-40B4-BE49-F238E27FC236}">
                    <a16:creationId xmlns:a16="http://schemas.microsoft.com/office/drawing/2014/main" id="{2AC58D15-F8CC-F044-9BEB-7BDFC6BE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1863812"/>
                <a:ext cx="34925" cy="98425"/>
              </a:xfrm>
              <a:custGeom>
                <a:avLst/>
                <a:gdLst>
                  <a:gd name="T0" fmla="*/ 3 w 7"/>
                  <a:gd name="T1" fmla="*/ 20 h 20"/>
                  <a:gd name="T2" fmla="*/ 0 w 7"/>
                  <a:gd name="T3" fmla="*/ 16 h 20"/>
                  <a:gd name="T4" fmla="*/ 0 w 7"/>
                  <a:gd name="T5" fmla="*/ 4 h 20"/>
                  <a:gd name="T6" fmla="*/ 3 w 7"/>
                  <a:gd name="T7" fmla="*/ 0 h 20"/>
                  <a:gd name="T8" fmla="*/ 7 w 7"/>
                  <a:gd name="T9" fmla="*/ 4 h 20"/>
                  <a:gd name="T10" fmla="*/ 7 w 7"/>
                  <a:gd name="T11" fmla="*/ 16 h 20"/>
                  <a:gd name="T12" fmla="*/ 3 w 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0">
                    <a:moveTo>
                      <a:pt x="3" y="20"/>
                    </a:moveTo>
                    <a:cubicBezTo>
                      <a:pt x="1" y="20"/>
                      <a:pt x="0" y="18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7" y="2"/>
                      <a:pt x="7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8"/>
                      <a:pt x="5" y="20"/>
                      <a:pt x="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50A4E36E-34AC-CA43-8CB3-9A278F88CDCE}"/>
                </a:ext>
              </a:extLst>
            </p:cNvPr>
            <p:cNvGrpSpPr/>
            <p:nvPr/>
          </p:nvGrpSpPr>
          <p:grpSpPr>
            <a:xfrm>
              <a:off x="9433860" y="4040870"/>
              <a:ext cx="732839" cy="1041095"/>
              <a:chOff x="10885488" y="4680037"/>
              <a:chExt cx="503238" cy="723900"/>
            </a:xfrm>
            <a:grpFill/>
          </p:grpSpPr>
          <p:sp>
            <p:nvSpPr>
              <p:cNvPr id="146" name="Freeform 87">
                <a:extLst>
                  <a:ext uri="{FF2B5EF4-FFF2-40B4-BE49-F238E27FC236}">
                    <a16:creationId xmlns:a16="http://schemas.microsoft.com/office/drawing/2014/main" id="{446B0D33-33CF-5643-9417-FF5F87D02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1226" y="4680037"/>
                <a:ext cx="317500" cy="303212"/>
              </a:xfrm>
              <a:custGeom>
                <a:avLst/>
                <a:gdLst>
                  <a:gd name="T0" fmla="*/ 179 w 200"/>
                  <a:gd name="T1" fmla="*/ 145 h 191"/>
                  <a:gd name="T2" fmla="*/ 157 w 200"/>
                  <a:gd name="T3" fmla="*/ 145 h 191"/>
                  <a:gd name="T4" fmla="*/ 175 w 200"/>
                  <a:gd name="T5" fmla="*/ 160 h 191"/>
                  <a:gd name="T6" fmla="*/ 31 w 200"/>
                  <a:gd name="T7" fmla="*/ 160 h 191"/>
                  <a:gd name="T8" fmla="*/ 31 w 200"/>
                  <a:gd name="T9" fmla="*/ 24 h 191"/>
                  <a:gd name="T10" fmla="*/ 46 w 200"/>
                  <a:gd name="T11" fmla="*/ 43 h 191"/>
                  <a:gd name="T12" fmla="*/ 46 w 200"/>
                  <a:gd name="T13" fmla="*/ 21 h 191"/>
                  <a:gd name="T14" fmla="*/ 24 w 200"/>
                  <a:gd name="T15" fmla="*/ 0 h 191"/>
                  <a:gd name="T16" fmla="*/ 0 w 200"/>
                  <a:gd name="T17" fmla="*/ 21 h 191"/>
                  <a:gd name="T18" fmla="*/ 0 w 200"/>
                  <a:gd name="T19" fmla="*/ 43 h 191"/>
                  <a:gd name="T20" fmla="*/ 18 w 200"/>
                  <a:gd name="T21" fmla="*/ 24 h 191"/>
                  <a:gd name="T22" fmla="*/ 18 w 200"/>
                  <a:gd name="T23" fmla="*/ 175 h 191"/>
                  <a:gd name="T24" fmla="*/ 175 w 200"/>
                  <a:gd name="T25" fmla="*/ 175 h 191"/>
                  <a:gd name="T26" fmla="*/ 157 w 200"/>
                  <a:gd name="T27" fmla="*/ 191 h 191"/>
                  <a:gd name="T28" fmla="*/ 179 w 200"/>
                  <a:gd name="T29" fmla="*/ 191 h 191"/>
                  <a:gd name="T30" fmla="*/ 200 w 200"/>
                  <a:gd name="T31" fmla="*/ 166 h 191"/>
                  <a:gd name="T32" fmla="*/ 179 w 200"/>
                  <a:gd name="T33" fmla="*/ 14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91">
                    <a:moveTo>
                      <a:pt x="179" y="145"/>
                    </a:moveTo>
                    <a:lnTo>
                      <a:pt x="157" y="145"/>
                    </a:lnTo>
                    <a:lnTo>
                      <a:pt x="175" y="160"/>
                    </a:lnTo>
                    <a:lnTo>
                      <a:pt x="31" y="160"/>
                    </a:lnTo>
                    <a:lnTo>
                      <a:pt x="31" y="24"/>
                    </a:lnTo>
                    <a:lnTo>
                      <a:pt x="46" y="43"/>
                    </a:lnTo>
                    <a:lnTo>
                      <a:pt x="46" y="21"/>
                    </a:lnTo>
                    <a:lnTo>
                      <a:pt x="24" y="0"/>
                    </a:lnTo>
                    <a:lnTo>
                      <a:pt x="0" y="21"/>
                    </a:lnTo>
                    <a:lnTo>
                      <a:pt x="0" y="43"/>
                    </a:lnTo>
                    <a:lnTo>
                      <a:pt x="18" y="24"/>
                    </a:lnTo>
                    <a:lnTo>
                      <a:pt x="18" y="175"/>
                    </a:lnTo>
                    <a:lnTo>
                      <a:pt x="175" y="175"/>
                    </a:lnTo>
                    <a:lnTo>
                      <a:pt x="157" y="191"/>
                    </a:lnTo>
                    <a:lnTo>
                      <a:pt x="179" y="191"/>
                    </a:lnTo>
                    <a:lnTo>
                      <a:pt x="200" y="166"/>
                    </a:lnTo>
                    <a:lnTo>
                      <a:pt x="179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88">
                <a:extLst>
                  <a:ext uri="{FF2B5EF4-FFF2-40B4-BE49-F238E27FC236}">
                    <a16:creationId xmlns:a16="http://schemas.microsoft.com/office/drawing/2014/main" id="{025F7D18-2BD9-DD44-8B3E-EB91ED7AE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4726" y="4699087"/>
                <a:ext cx="204788" cy="220662"/>
              </a:xfrm>
              <a:custGeom>
                <a:avLst/>
                <a:gdLst>
                  <a:gd name="T0" fmla="*/ 0 w 129"/>
                  <a:gd name="T1" fmla="*/ 93 h 139"/>
                  <a:gd name="T2" fmla="*/ 37 w 129"/>
                  <a:gd name="T3" fmla="*/ 59 h 139"/>
                  <a:gd name="T4" fmla="*/ 46 w 129"/>
                  <a:gd name="T5" fmla="*/ 68 h 139"/>
                  <a:gd name="T6" fmla="*/ 0 w 129"/>
                  <a:gd name="T7" fmla="*/ 108 h 139"/>
                  <a:gd name="T8" fmla="*/ 0 w 129"/>
                  <a:gd name="T9" fmla="*/ 117 h 139"/>
                  <a:gd name="T10" fmla="*/ 52 w 129"/>
                  <a:gd name="T11" fmla="*/ 71 h 139"/>
                  <a:gd name="T12" fmla="*/ 58 w 129"/>
                  <a:gd name="T13" fmla="*/ 77 h 139"/>
                  <a:gd name="T14" fmla="*/ 0 w 129"/>
                  <a:gd name="T15" fmla="*/ 133 h 139"/>
                  <a:gd name="T16" fmla="*/ 0 w 129"/>
                  <a:gd name="T17" fmla="*/ 139 h 139"/>
                  <a:gd name="T18" fmla="*/ 3 w 129"/>
                  <a:gd name="T19" fmla="*/ 139 h 139"/>
                  <a:gd name="T20" fmla="*/ 129 w 129"/>
                  <a:gd name="T21" fmla="*/ 22 h 139"/>
                  <a:gd name="T22" fmla="*/ 129 w 129"/>
                  <a:gd name="T23" fmla="*/ 0 h 139"/>
                  <a:gd name="T24" fmla="*/ 65 w 129"/>
                  <a:gd name="T25" fmla="*/ 65 h 139"/>
                  <a:gd name="T26" fmla="*/ 37 w 129"/>
                  <a:gd name="T27" fmla="*/ 43 h 139"/>
                  <a:gd name="T28" fmla="*/ 0 w 129"/>
                  <a:gd name="T29" fmla="*/ 74 h 139"/>
                  <a:gd name="T30" fmla="*/ 0 w 129"/>
                  <a:gd name="T31" fmla="*/ 9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39">
                    <a:moveTo>
                      <a:pt x="0" y="93"/>
                    </a:moveTo>
                    <a:lnTo>
                      <a:pt x="37" y="59"/>
                    </a:lnTo>
                    <a:lnTo>
                      <a:pt x="46" y="68"/>
                    </a:lnTo>
                    <a:lnTo>
                      <a:pt x="0" y="108"/>
                    </a:lnTo>
                    <a:lnTo>
                      <a:pt x="0" y="117"/>
                    </a:lnTo>
                    <a:lnTo>
                      <a:pt x="52" y="71"/>
                    </a:lnTo>
                    <a:lnTo>
                      <a:pt x="58" y="77"/>
                    </a:lnTo>
                    <a:lnTo>
                      <a:pt x="0" y="133"/>
                    </a:lnTo>
                    <a:lnTo>
                      <a:pt x="0" y="139"/>
                    </a:lnTo>
                    <a:lnTo>
                      <a:pt x="3" y="139"/>
                    </a:lnTo>
                    <a:lnTo>
                      <a:pt x="129" y="22"/>
                    </a:lnTo>
                    <a:lnTo>
                      <a:pt x="129" y="0"/>
                    </a:lnTo>
                    <a:lnTo>
                      <a:pt x="65" y="65"/>
                    </a:lnTo>
                    <a:lnTo>
                      <a:pt x="37" y="43"/>
                    </a:lnTo>
                    <a:lnTo>
                      <a:pt x="0" y="74"/>
                    </a:lnTo>
                    <a:lnTo>
                      <a:pt x="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1B4BDB74-4153-CE45-A2BE-FBA491BEE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3301" y="4753062"/>
                <a:ext cx="176213" cy="166687"/>
              </a:xfrm>
              <a:custGeom>
                <a:avLst/>
                <a:gdLst>
                  <a:gd name="T0" fmla="*/ 111 w 111"/>
                  <a:gd name="T1" fmla="*/ 0 h 105"/>
                  <a:gd name="T2" fmla="*/ 0 w 111"/>
                  <a:gd name="T3" fmla="*/ 105 h 105"/>
                  <a:gd name="T4" fmla="*/ 10 w 111"/>
                  <a:gd name="T5" fmla="*/ 105 h 105"/>
                  <a:gd name="T6" fmla="*/ 111 w 111"/>
                  <a:gd name="T7" fmla="*/ 9 h 105"/>
                  <a:gd name="T8" fmla="*/ 111 w 111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5">
                    <a:moveTo>
                      <a:pt x="111" y="0"/>
                    </a:moveTo>
                    <a:lnTo>
                      <a:pt x="0" y="105"/>
                    </a:lnTo>
                    <a:lnTo>
                      <a:pt x="10" y="105"/>
                    </a:lnTo>
                    <a:lnTo>
                      <a:pt x="111" y="9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C98DC415-1C34-FB4C-A178-6AA7CD64D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2988" y="4792749"/>
                <a:ext cx="136525" cy="127000"/>
              </a:xfrm>
              <a:custGeom>
                <a:avLst/>
                <a:gdLst>
                  <a:gd name="T0" fmla="*/ 86 w 86"/>
                  <a:gd name="T1" fmla="*/ 0 h 80"/>
                  <a:gd name="T2" fmla="*/ 0 w 86"/>
                  <a:gd name="T3" fmla="*/ 80 h 80"/>
                  <a:gd name="T4" fmla="*/ 9 w 86"/>
                  <a:gd name="T5" fmla="*/ 80 h 80"/>
                  <a:gd name="T6" fmla="*/ 86 w 86"/>
                  <a:gd name="T7" fmla="*/ 9 h 80"/>
                  <a:gd name="T8" fmla="*/ 86 w 8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0">
                    <a:moveTo>
                      <a:pt x="86" y="0"/>
                    </a:moveTo>
                    <a:lnTo>
                      <a:pt x="0" y="80"/>
                    </a:lnTo>
                    <a:lnTo>
                      <a:pt x="9" y="80"/>
                    </a:lnTo>
                    <a:lnTo>
                      <a:pt x="86" y="9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91">
                <a:extLst>
                  <a:ext uri="{FF2B5EF4-FFF2-40B4-BE49-F238E27FC236}">
                    <a16:creationId xmlns:a16="http://schemas.microsoft.com/office/drawing/2014/main" id="{996146FC-4EBF-8A4F-B39E-B9975079A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6" y="4826087"/>
                <a:ext cx="96838" cy="93662"/>
              </a:xfrm>
              <a:custGeom>
                <a:avLst/>
                <a:gdLst>
                  <a:gd name="T0" fmla="*/ 61 w 61"/>
                  <a:gd name="T1" fmla="*/ 0 h 59"/>
                  <a:gd name="T2" fmla="*/ 0 w 61"/>
                  <a:gd name="T3" fmla="*/ 59 h 59"/>
                  <a:gd name="T4" fmla="*/ 9 w 61"/>
                  <a:gd name="T5" fmla="*/ 59 h 59"/>
                  <a:gd name="T6" fmla="*/ 61 w 61"/>
                  <a:gd name="T7" fmla="*/ 13 h 59"/>
                  <a:gd name="T8" fmla="*/ 61 w 61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9">
                    <a:moveTo>
                      <a:pt x="61" y="0"/>
                    </a:moveTo>
                    <a:lnTo>
                      <a:pt x="0" y="59"/>
                    </a:lnTo>
                    <a:lnTo>
                      <a:pt x="9" y="59"/>
                    </a:lnTo>
                    <a:lnTo>
                      <a:pt x="61" y="13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92">
                <a:extLst>
                  <a:ext uri="{FF2B5EF4-FFF2-40B4-BE49-F238E27FC236}">
                    <a16:creationId xmlns:a16="http://schemas.microsoft.com/office/drawing/2014/main" id="{40452FCC-01E3-1A45-B421-101624221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0776" y="4865774"/>
                <a:ext cx="58738" cy="53975"/>
              </a:xfrm>
              <a:custGeom>
                <a:avLst/>
                <a:gdLst>
                  <a:gd name="T0" fmla="*/ 37 w 37"/>
                  <a:gd name="T1" fmla="*/ 9 h 34"/>
                  <a:gd name="T2" fmla="*/ 37 w 37"/>
                  <a:gd name="T3" fmla="*/ 0 h 34"/>
                  <a:gd name="T4" fmla="*/ 0 w 37"/>
                  <a:gd name="T5" fmla="*/ 34 h 34"/>
                  <a:gd name="T6" fmla="*/ 10 w 37"/>
                  <a:gd name="T7" fmla="*/ 34 h 34"/>
                  <a:gd name="T8" fmla="*/ 37 w 37"/>
                  <a:gd name="T9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4">
                    <a:moveTo>
                      <a:pt x="37" y="9"/>
                    </a:moveTo>
                    <a:lnTo>
                      <a:pt x="37" y="0"/>
                    </a:lnTo>
                    <a:lnTo>
                      <a:pt x="0" y="34"/>
                    </a:lnTo>
                    <a:lnTo>
                      <a:pt x="10" y="34"/>
                    </a:lnTo>
                    <a:lnTo>
                      <a:pt x="3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Oval 93">
                <a:extLst>
                  <a:ext uri="{FF2B5EF4-FFF2-40B4-BE49-F238E27FC236}">
                    <a16:creationId xmlns:a16="http://schemas.microsoft.com/office/drawing/2014/main" id="{7D62CA07-D5D1-4D46-9AB1-BCF31C5EB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9463" y="4856249"/>
                <a:ext cx="117475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 94">
                <a:extLst>
                  <a:ext uri="{FF2B5EF4-FFF2-40B4-BE49-F238E27FC236}">
                    <a16:creationId xmlns:a16="http://schemas.microsoft.com/office/drawing/2014/main" id="{3820B21E-11D7-ED41-9119-31A8ADC4A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5488" y="4997537"/>
                <a:ext cx="336550" cy="406400"/>
              </a:xfrm>
              <a:custGeom>
                <a:avLst/>
                <a:gdLst>
                  <a:gd name="T0" fmla="*/ 69 w 69"/>
                  <a:gd name="T1" fmla="*/ 7 h 83"/>
                  <a:gd name="T2" fmla="*/ 61 w 69"/>
                  <a:gd name="T3" fmla="*/ 0 h 83"/>
                  <a:gd name="T4" fmla="*/ 33 w 69"/>
                  <a:gd name="T5" fmla="*/ 0 h 83"/>
                  <a:gd name="T6" fmla="*/ 23 w 69"/>
                  <a:gd name="T7" fmla="*/ 9 h 83"/>
                  <a:gd name="T8" fmla="*/ 23 w 69"/>
                  <a:gd name="T9" fmla="*/ 10 h 83"/>
                  <a:gd name="T10" fmla="*/ 13 w 69"/>
                  <a:gd name="T11" fmla="*/ 0 h 83"/>
                  <a:gd name="T12" fmla="*/ 10 w 69"/>
                  <a:gd name="T13" fmla="*/ 0 h 83"/>
                  <a:gd name="T14" fmla="*/ 0 w 69"/>
                  <a:gd name="T15" fmla="*/ 9 h 83"/>
                  <a:gd name="T16" fmla="*/ 0 w 69"/>
                  <a:gd name="T17" fmla="*/ 30 h 83"/>
                  <a:gd name="T18" fmla="*/ 10 w 69"/>
                  <a:gd name="T19" fmla="*/ 40 h 83"/>
                  <a:gd name="T20" fmla="*/ 10 w 69"/>
                  <a:gd name="T21" fmla="*/ 40 h 83"/>
                  <a:gd name="T22" fmla="*/ 9 w 69"/>
                  <a:gd name="T23" fmla="*/ 42 h 83"/>
                  <a:gd name="T24" fmla="*/ 9 w 69"/>
                  <a:gd name="T25" fmla="*/ 76 h 83"/>
                  <a:gd name="T26" fmla="*/ 16 w 69"/>
                  <a:gd name="T27" fmla="*/ 83 h 83"/>
                  <a:gd name="T28" fmla="*/ 23 w 69"/>
                  <a:gd name="T29" fmla="*/ 76 h 83"/>
                  <a:gd name="T30" fmla="*/ 30 w 69"/>
                  <a:gd name="T31" fmla="*/ 83 h 83"/>
                  <a:gd name="T32" fmla="*/ 37 w 69"/>
                  <a:gd name="T33" fmla="*/ 76 h 83"/>
                  <a:gd name="T34" fmla="*/ 37 w 69"/>
                  <a:gd name="T35" fmla="*/ 13 h 83"/>
                  <a:gd name="T36" fmla="*/ 61 w 69"/>
                  <a:gd name="T37" fmla="*/ 13 h 83"/>
                  <a:gd name="T38" fmla="*/ 69 w 69"/>
                  <a:gd name="T39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" h="83">
                    <a:moveTo>
                      <a:pt x="69" y="7"/>
                    </a:moveTo>
                    <a:cubicBezTo>
                      <a:pt x="69" y="2"/>
                      <a:pt x="65" y="0"/>
                      <a:pt x="61" y="0"/>
                    </a:cubicBezTo>
                    <a:cubicBezTo>
                      <a:pt x="57" y="0"/>
                      <a:pt x="33" y="0"/>
                      <a:pt x="33" y="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80"/>
                      <a:pt x="12" y="83"/>
                      <a:pt x="16" y="83"/>
                    </a:cubicBezTo>
                    <a:cubicBezTo>
                      <a:pt x="20" y="83"/>
                      <a:pt x="23" y="80"/>
                      <a:pt x="23" y="76"/>
                    </a:cubicBezTo>
                    <a:cubicBezTo>
                      <a:pt x="23" y="80"/>
                      <a:pt x="26" y="83"/>
                      <a:pt x="30" y="83"/>
                    </a:cubicBezTo>
                    <a:cubicBezTo>
                      <a:pt x="34" y="83"/>
                      <a:pt x="37" y="80"/>
                      <a:pt x="37" y="76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58" y="13"/>
                      <a:pt x="61" y="13"/>
                    </a:cubicBezTo>
                    <a:cubicBezTo>
                      <a:pt x="64" y="13"/>
                      <a:pt x="69" y="12"/>
                      <a:pt x="6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E8969ED-47C2-A246-9092-21B5E1731122}"/>
                </a:ext>
              </a:extLst>
            </p:cNvPr>
            <p:cNvGrpSpPr/>
            <p:nvPr/>
          </p:nvGrpSpPr>
          <p:grpSpPr>
            <a:xfrm>
              <a:off x="9448302" y="1830435"/>
              <a:ext cx="626983" cy="840515"/>
              <a:chOff x="10709282" y="1628862"/>
              <a:chExt cx="439732" cy="596900"/>
            </a:xfrm>
            <a:grpFill/>
          </p:grpSpPr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EFAC0F93-E576-0A4C-AEF0-22BC88144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82" y="1809837"/>
                <a:ext cx="341313" cy="415925"/>
              </a:xfrm>
              <a:custGeom>
                <a:avLst/>
                <a:gdLst>
                  <a:gd name="T0" fmla="*/ 62 w 70"/>
                  <a:gd name="T1" fmla="*/ 0 h 85"/>
                  <a:gd name="T2" fmla="*/ 33 w 70"/>
                  <a:gd name="T3" fmla="*/ 0 h 85"/>
                  <a:gd name="T4" fmla="*/ 23 w 70"/>
                  <a:gd name="T5" fmla="*/ 9 h 85"/>
                  <a:gd name="T6" fmla="*/ 23 w 70"/>
                  <a:gd name="T7" fmla="*/ 10 h 85"/>
                  <a:gd name="T8" fmla="*/ 13 w 70"/>
                  <a:gd name="T9" fmla="*/ 0 h 85"/>
                  <a:gd name="T10" fmla="*/ 10 w 70"/>
                  <a:gd name="T11" fmla="*/ 0 h 85"/>
                  <a:gd name="T12" fmla="*/ 0 w 70"/>
                  <a:gd name="T13" fmla="*/ 9 h 85"/>
                  <a:gd name="T14" fmla="*/ 0 w 70"/>
                  <a:gd name="T15" fmla="*/ 31 h 85"/>
                  <a:gd name="T16" fmla="*/ 10 w 70"/>
                  <a:gd name="T17" fmla="*/ 41 h 85"/>
                  <a:gd name="T18" fmla="*/ 10 w 70"/>
                  <a:gd name="T19" fmla="*/ 41 h 85"/>
                  <a:gd name="T20" fmla="*/ 9 w 70"/>
                  <a:gd name="T21" fmla="*/ 43 h 85"/>
                  <a:gd name="T22" fmla="*/ 9 w 70"/>
                  <a:gd name="T23" fmla="*/ 78 h 85"/>
                  <a:gd name="T24" fmla="*/ 16 w 70"/>
                  <a:gd name="T25" fmla="*/ 85 h 85"/>
                  <a:gd name="T26" fmla="*/ 23 w 70"/>
                  <a:gd name="T27" fmla="*/ 78 h 85"/>
                  <a:gd name="T28" fmla="*/ 30 w 70"/>
                  <a:gd name="T29" fmla="*/ 85 h 85"/>
                  <a:gd name="T30" fmla="*/ 37 w 70"/>
                  <a:gd name="T31" fmla="*/ 78 h 85"/>
                  <a:gd name="T32" fmla="*/ 37 w 70"/>
                  <a:gd name="T33" fmla="*/ 13 h 85"/>
                  <a:gd name="T34" fmla="*/ 62 w 70"/>
                  <a:gd name="T35" fmla="*/ 13 h 85"/>
                  <a:gd name="T36" fmla="*/ 70 w 70"/>
                  <a:gd name="T37" fmla="*/ 7 h 85"/>
                  <a:gd name="T38" fmla="*/ 62 w 70"/>
                  <a:gd name="T3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5">
                    <a:moveTo>
                      <a:pt x="62" y="0"/>
                    </a:moveTo>
                    <a:cubicBezTo>
                      <a:pt x="58" y="0"/>
                      <a:pt x="33" y="0"/>
                      <a:pt x="33" y="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4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1"/>
                      <a:pt x="9" y="42"/>
                      <a:pt x="9" y="43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82"/>
                      <a:pt x="13" y="85"/>
                      <a:pt x="16" y="85"/>
                    </a:cubicBezTo>
                    <a:cubicBezTo>
                      <a:pt x="20" y="85"/>
                      <a:pt x="23" y="82"/>
                      <a:pt x="23" y="78"/>
                    </a:cubicBezTo>
                    <a:cubicBezTo>
                      <a:pt x="23" y="82"/>
                      <a:pt x="27" y="85"/>
                      <a:pt x="30" y="85"/>
                    </a:cubicBezTo>
                    <a:cubicBezTo>
                      <a:pt x="34" y="85"/>
                      <a:pt x="37" y="82"/>
                      <a:pt x="37" y="78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59" y="13"/>
                      <a:pt x="62" y="13"/>
                    </a:cubicBezTo>
                    <a:cubicBezTo>
                      <a:pt x="66" y="13"/>
                      <a:pt x="70" y="12"/>
                      <a:pt x="70" y="7"/>
                    </a:cubicBezTo>
                    <a:cubicBezTo>
                      <a:pt x="70" y="2"/>
                      <a:pt x="66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id="{2538685A-2AE4-FD4D-A033-17A130121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251" y="1628862"/>
                <a:ext cx="385763" cy="161925"/>
              </a:xfrm>
              <a:custGeom>
                <a:avLst/>
                <a:gdLst>
                  <a:gd name="T0" fmla="*/ 68 w 79"/>
                  <a:gd name="T1" fmla="*/ 1 h 33"/>
                  <a:gd name="T2" fmla="*/ 62 w 79"/>
                  <a:gd name="T3" fmla="*/ 4 h 33"/>
                  <a:gd name="T4" fmla="*/ 56 w 79"/>
                  <a:gd name="T5" fmla="*/ 8 h 33"/>
                  <a:gd name="T6" fmla="*/ 46 w 79"/>
                  <a:gd name="T7" fmla="*/ 0 h 33"/>
                  <a:gd name="T8" fmla="*/ 38 w 79"/>
                  <a:gd name="T9" fmla="*/ 4 h 33"/>
                  <a:gd name="T10" fmla="*/ 23 w 79"/>
                  <a:gd name="T11" fmla="*/ 14 h 33"/>
                  <a:gd name="T12" fmla="*/ 12 w 79"/>
                  <a:gd name="T13" fmla="*/ 8 h 33"/>
                  <a:gd name="T14" fmla="*/ 0 w 79"/>
                  <a:gd name="T15" fmla="*/ 20 h 33"/>
                  <a:gd name="T16" fmla="*/ 12 w 79"/>
                  <a:gd name="T17" fmla="*/ 32 h 33"/>
                  <a:gd name="T18" fmla="*/ 22 w 79"/>
                  <a:gd name="T19" fmla="*/ 27 h 33"/>
                  <a:gd name="T20" fmla="*/ 46 w 79"/>
                  <a:gd name="T21" fmla="*/ 33 h 33"/>
                  <a:gd name="T22" fmla="*/ 54 w 79"/>
                  <a:gd name="T23" fmla="*/ 29 h 33"/>
                  <a:gd name="T24" fmla="*/ 68 w 79"/>
                  <a:gd name="T25" fmla="*/ 33 h 33"/>
                  <a:gd name="T26" fmla="*/ 79 w 79"/>
                  <a:gd name="T27" fmla="*/ 17 h 33"/>
                  <a:gd name="T28" fmla="*/ 68 w 79"/>
                  <a:gd name="T29" fmla="*/ 1 h 33"/>
                  <a:gd name="T30" fmla="*/ 46 w 79"/>
                  <a:gd name="T31" fmla="*/ 27 h 33"/>
                  <a:gd name="T32" fmla="*/ 39 w 79"/>
                  <a:gd name="T33" fmla="*/ 17 h 33"/>
                  <a:gd name="T34" fmla="*/ 46 w 79"/>
                  <a:gd name="T35" fmla="*/ 6 h 33"/>
                  <a:gd name="T36" fmla="*/ 53 w 79"/>
                  <a:gd name="T37" fmla="*/ 17 h 33"/>
                  <a:gd name="T38" fmla="*/ 46 w 79"/>
                  <a:gd name="T39" fmla="*/ 27 h 33"/>
                  <a:gd name="T40" fmla="*/ 68 w 79"/>
                  <a:gd name="T41" fmla="*/ 28 h 33"/>
                  <a:gd name="T42" fmla="*/ 60 w 79"/>
                  <a:gd name="T43" fmla="*/ 17 h 33"/>
                  <a:gd name="T44" fmla="*/ 68 w 79"/>
                  <a:gd name="T45" fmla="*/ 7 h 33"/>
                  <a:gd name="T46" fmla="*/ 75 w 79"/>
                  <a:gd name="T47" fmla="*/ 17 h 33"/>
                  <a:gd name="T48" fmla="*/ 68 w 79"/>
                  <a:gd name="T4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3">
                    <a:moveTo>
                      <a:pt x="68" y="1"/>
                    </a:moveTo>
                    <a:cubicBezTo>
                      <a:pt x="66" y="1"/>
                      <a:pt x="64" y="2"/>
                      <a:pt x="62" y="4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4" y="3"/>
                      <a:pt x="50" y="0"/>
                      <a:pt x="46" y="0"/>
                    </a:cubicBezTo>
                    <a:cubicBezTo>
                      <a:pt x="44" y="0"/>
                      <a:pt x="41" y="3"/>
                      <a:pt x="38" y="4"/>
                    </a:cubicBezTo>
                    <a:cubicBezTo>
                      <a:pt x="36" y="6"/>
                      <a:pt x="26" y="12"/>
                      <a:pt x="23" y="14"/>
                    </a:cubicBezTo>
                    <a:cubicBezTo>
                      <a:pt x="21" y="10"/>
                      <a:pt x="17" y="8"/>
                      <a:pt x="12" y="8"/>
                    </a:cubicBezTo>
                    <a:cubicBezTo>
                      <a:pt x="6" y="8"/>
                      <a:pt x="0" y="13"/>
                      <a:pt x="0" y="20"/>
                    </a:cubicBezTo>
                    <a:cubicBezTo>
                      <a:pt x="0" y="27"/>
                      <a:pt x="6" y="32"/>
                      <a:pt x="12" y="32"/>
                    </a:cubicBezTo>
                    <a:cubicBezTo>
                      <a:pt x="16" y="32"/>
                      <a:pt x="20" y="30"/>
                      <a:pt x="22" y="27"/>
                    </a:cubicBezTo>
                    <a:cubicBezTo>
                      <a:pt x="26" y="28"/>
                      <a:pt x="45" y="33"/>
                      <a:pt x="46" y="33"/>
                    </a:cubicBezTo>
                    <a:cubicBezTo>
                      <a:pt x="49" y="33"/>
                      <a:pt x="52" y="32"/>
                      <a:pt x="54" y="29"/>
                    </a:cubicBezTo>
                    <a:cubicBezTo>
                      <a:pt x="54" y="29"/>
                      <a:pt x="64" y="33"/>
                      <a:pt x="68" y="33"/>
                    </a:cubicBezTo>
                    <a:cubicBezTo>
                      <a:pt x="74" y="33"/>
                      <a:pt x="79" y="26"/>
                      <a:pt x="79" y="17"/>
                    </a:cubicBezTo>
                    <a:cubicBezTo>
                      <a:pt x="79" y="8"/>
                      <a:pt x="74" y="1"/>
                      <a:pt x="68" y="1"/>
                    </a:cubicBezTo>
                    <a:close/>
                    <a:moveTo>
                      <a:pt x="46" y="27"/>
                    </a:moveTo>
                    <a:cubicBezTo>
                      <a:pt x="42" y="27"/>
                      <a:pt x="39" y="23"/>
                      <a:pt x="39" y="17"/>
                    </a:cubicBezTo>
                    <a:cubicBezTo>
                      <a:pt x="39" y="11"/>
                      <a:pt x="42" y="6"/>
                      <a:pt x="46" y="6"/>
                    </a:cubicBezTo>
                    <a:cubicBezTo>
                      <a:pt x="50" y="6"/>
                      <a:pt x="53" y="11"/>
                      <a:pt x="53" y="17"/>
                    </a:cubicBezTo>
                    <a:cubicBezTo>
                      <a:pt x="53" y="23"/>
                      <a:pt x="50" y="27"/>
                      <a:pt x="46" y="27"/>
                    </a:cubicBezTo>
                    <a:close/>
                    <a:moveTo>
                      <a:pt x="68" y="28"/>
                    </a:moveTo>
                    <a:cubicBezTo>
                      <a:pt x="64" y="28"/>
                      <a:pt x="60" y="23"/>
                      <a:pt x="60" y="17"/>
                    </a:cubicBezTo>
                    <a:cubicBezTo>
                      <a:pt x="60" y="12"/>
                      <a:pt x="64" y="7"/>
                      <a:pt x="68" y="7"/>
                    </a:cubicBezTo>
                    <a:cubicBezTo>
                      <a:pt x="72" y="7"/>
                      <a:pt x="75" y="12"/>
                      <a:pt x="75" y="17"/>
                    </a:cubicBezTo>
                    <a:cubicBezTo>
                      <a:pt x="75" y="23"/>
                      <a:pt x="72" y="28"/>
                      <a:pt x="6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4" name="文本框 20">
              <a:extLst>
                <a:ext uri="{FF2B5EF4-FFF2-40B4-BE49-F238E27FC236}">
                  <a16:creationId xmlns:a16="http://schemas.microsoft.com/office/drawing/2014/main" id="{52330984-FB2B-A945-ADB9-EC627D15ED1A}"/>
                </a:ext>
              </a:extLst>
            </p:cNvPr>
            <p:cNvSpPr txBox="1"/>
            <p:nvPr/>
          </p:nvSpPr>
          <p:spPr>
            <a:xfrm>
              <a:off x="1516523" y="2763428"/>
              <a:ext cx="2012206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后台框架搭建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47">
              <a:extLst>
                <a:ext uri="{FF2B5EF4-FFF2-40B4-BE49-F238E27FC236}">
                  <a16:creationId xmlns:a16="http://schemas.microsoft.com/office/drawing/2014/main" id="{CB32F34D-A0D4-C84E-B8C3-3D31346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96" y="3116139"/>
              <a:ext cx="3180745" cy="7887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1200" dirty="0" err="1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Boot+SpringMVC+Mybatis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的展厅机器人平台配置后台框架搭建，完成展厅机器人需求开发。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7EE7C6F-54B7-0946-8999-B7F96829B356}"/>
                </a:ext>
              </a:extLst>
            </p:cNvPr>
            <p:cNvSpPr txBox="1"/>
            <p:nvPr/>
          </p:nvSpPr>
          <p:spPr>
            <a:xfrm>
              <a:off x="8519149" y="2763428"/>
              <a:ext cx="2012206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前端框架搭建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47">
              <a:extLst>
                <a:ext uri="{FF2B5EF4-FFF2-40B4-BE49-F238E27FC236}">
                  <a16:creationId xmlns:a16="http://schemas.microsoft.com/office/drawing/2014/main" id="{160AD4A4-32D2-B341-AA5A-934B6702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259" y="3173794"/>
              <a:ext cx="2803929" cy="438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基于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Vue2.6+viewui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搭建展厅机器人的前端框架搭建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8" name="文本框 20">
              <a:extLst>
                <a:ext uri="{FF2B5EF4-FFF2-40B4-BE49-F238E27FC236}">
                  <a16:creationId xmlns:a16="http://schemas.microsoft.com/office/drawing/2014/main" id="{44FEA282-741B-1C4A-A636-1DA7C086321C}"/>
                </a:ext>
              </a:extLst>
            </p:cNvPr>
            <p:cNvSpPr txBox="1"/>
            <p:nvPr/>
          </p:nvSpPr>
          <p:spPr>
            <a:xfrm>
              <a:off x="1516523" y="5143738"/>
              <a:ext cx="2012207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lvl="0" algn="ctr"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测试环境搭建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47">
              <a:extLst>
                <a:ext uri="{FF2B5EF4-FFF2-40B4-BE49-F238E27FC236}">
                  <a16:creationId xmlns:a16="http://schemas.microsoft.com/office/drawing/2014/main" id="{BC81FDA6-DF5F-7340-8645-D8D1BB1E2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541" y="5562019"/>
              <a:ext cx="2608413" cy="2629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在阿里云上完成</a:t>
              </a: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测试环境搭建</a:t>
              </a:r>
              <a:endParaRPr lang="en-US" altLang="zh-CN" sz="1200" kern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0" name="文本框 20">
              <a:extLst>
                <a:ext uri="{FF2B5EF4-FFF2-40B4-BE49-F238E27FC236}">
                  <a16:creationId xmlns:a16="http://schemas.microsoft.com/office/drawing/2014/main" id="{1CEFEABF-8D97-A645-B7C4-C8A9509351D6}"/>
                </a:ext>
              </a:extLst>
            </p:cNvPr>
            <p:cNvSpPr txBox="1"/>
            <p:nvPr/>
          </p:nvSpPr>
          <p:spPr>
            <a:xfrm>
              <a:off x="8519149" y="5166041"/>
              <a:ext cx="2012207" cy="361691"/>
            </a:xfrm>
            <a:prstGeom prst="rect">
              <a:avLst/>
            </a:prstGeom>
            <a:noFill/>
          </p:spPr>
          <p:txBody>
            <a:bodyPr wrap="none" lIns="72585" tIns="36293" rIns="72585" bIns="36293"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宋体" panose="02010600030101010101" pitchFamily="2" charset="-122"/>
                </a:rPr>
                <a:t>完成</a:t>
              </a:r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通讯平台</a:t>
              </a:r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47">
              <a:extLst>
                <a:ext uri="{FF2B5EF4-FFF2-40B4-BE49-F238E27FC236}">
                  <a16:creationId xmlns:a16="http://schemas.microsoft.com/office/drawing/2014/main" id="{53367C11-2DCC-0342-884A-75B18C6C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959" y="5505430"/>
              <a:ext cx="2675260" cy="4381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实现基于</a:t>
              </a:r>
              <a:r>
                <a:rPr lang="en-US" altLang="zh-CN" sz="1200" kern="0" dirty="0" err="1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Nettywebsocket</a:t>
              </a:r>
              <a:r>
                <a:rPr lang="zh-CN" altLang="en-US" sz="1200" kern="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即时通讯平台</a:t>
              </a:r>
              <a:endParaRPr lang="en-US" altLang="zh-CN" sz="1200" kern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142" name="直接连接符 26">
              <a:extLst>
                <a:ext uri="{FF2B5EF4-FFF2-40B4-BE49-F238E27FC236}">
                  <a16:creationId xmlns:a16="http://schemas.microsoft.com/office/drawing/2014/main" id="{A26F3C26-2C02-C94B-8AE2-1D50618B24CA}"/>
                </a:ext>
              </a:extLst>
            </p:cNvPr>
            <p:cNvCxnSpPr/>
            <p:nvPr/>
          </p:nvCxnSpPr>
          <p:spPr>
            <a:xfrm>
              <a:off x="1293541" y="3967474"/>
              <a:ext cx="9645805" cy="0"/>
            </a:xfrm>
            <a:prstGeom prst="line">
              <a:avLst/>
            </a:prstGeom>
            <a:grp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3" name="直接连接符 27">
              <a:extLst>
                <a:ext uri="{FF2B5EF4-FFF2-40B4-BE49-F238E27FC236}">
                  <a16:creationId xmlns:a16="http://schemas.microsoft.com/office/drawing/2014/main" id="{72FC865C-1D1E-7946-940A-A7F91C473DA3}"/>
                </a:ext>
              </a:extLst>
            </p:cNvPr>
            <p:cNvCxnSpPr>
              <a:cxnSpLocks/>
            </p:cNvCxnSpPr>
            <p:nvPr/>
          </p:nvCxnSpPr>
          <p:spPr>
            <a:xfrm>
              <a:off x="5988205" y="1750741"/>
              <a:ext cx="0" cy="4293220"/>
            </a:xfrm>
            <a:prstGeom prst="line">
              <a:avLst/>
            </a:prstGeom>
            <a:grp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179" name="Freeform 5">
            <a:extLst>
              <a:ext uri="{FF2B5EF4-FFF2-40B4-BE49-F238E27FC236}">
                <a16:creationId xmlns:a16="http://schemas.microsoft.com/office/drawing/2014/main" id="{B004A80B-5F0C-9147-A53F-455E4AE39202}"/>
              </a:ext>
            </a:extLst>
          </p:cNvPr>
          <p:cNvSpPr>
            <a:spLocks/>
          </p:cNvSpPr>
          <p:nvPr/>
        </p:nvSpPr>
        <p:spPr bwMode="auto">
          <a:xfrm>
            <a:off x="4971967" y="2191783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60D8B7B-7F18-3F4F-8E3F-0C76043F76DF}"/>
              </a:ext>
            </a:extLst>
          </p:cNvPr>
          <p:cNvSpPr txBox="1"/>
          <p:nvPr/>
        </p:nvSpPr>
        <p:spPr>
          <a:xfrm>
            <a:off x="3120932" y="2473866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2028477-E6FE-E14E-8ED9-F451D9F89DB7}"/>
              </a:ext>
            </a:extLst>
          </p:cNvPr>
          <p:cNvSpPr txBox="1"/>
          <p:nvPr/>
        </p:nvSpPr>
        <p:spPr>
          <a:xfrm>
            <a:off x="5288631" y="2449205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7931A2E3-0DD0-304A-9AB3-96659AF77D36}"/>
              </a:ext>
            </a:extLst>
          </p:cNvPr>
          <p:cNvSpPr>
            <a:spLocks/>
          </p:cNvSpPr>
          <p:nvPr/>
        </p:nvSpPr>
        <p:spPr bwMode="auto">
          <a:xfrm>
            <a:off x="5002061" y="4588915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0D724DF1-E1BF-054B-9A31-4D3B7159DC74}"/>
              </a:ext>
            </a:extLst>
          </p:cNvPr>
          <p:cNvSpPr>
            <a:spLocks/>
          </p:cNvSpPr>
          <p:nvPr/>
        </p:nvSpPr>
        <p:spPr bwMode="auto">
          <a:xfrm>
            <a:off x="2802448" y="4527290"/>
            <a:ext cx="1469774" cy="1276358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7DAFA3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lIns="72585" tIns="36293" rIns="72585" bIns="3629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CC52E96-7042-334C-AAB6-A7F0B1E3CD57}"/>
              </a:ext>
            </a:extLst>
          </p:cNvPr>
          <p:cNvSpPr txBox="1"/>
          <p:nvPr/>
        </p:nvSpPr>
        <p:spPr>
          <a:xfrm>
            <a:off x="3132675" y="4799837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6D4BC66-7CED-CA45-96E7-221D06C42BE8}"/>
              </a:ext>
            </a:extLst>
          </p:cNvPr>
          <p:cNvSpPr txBox="1"/>
          <p:nvPr/>
        </p:nvSpPr>
        <p:spPr>
          <a:xfrm>
            <a:off x="5347855" y="4855433"/>
            <a:ext cx="845103" cy="769441"/>
          </a:xfrm>
          <a:prstGeom prst="rect">
            <a:avLst/>
          </a:prstGeom>
          <a:solidFill>
            <a:srgbClr val="7DAFA3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kumimoji="1"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34788B49-C4DD-DC40-BBB5-33211070B5CD}"/>
              </a:ext>
            </a:extLst>
          </p:cNvPr>
          <p:cNvCxnSpPr>
            <a:cxnSpLocks/>
          </p:cNvCxnSpPr>
          <p:nvPr/>
        </p:nvCxnSpPr>
        <p:spPr>
          <a:xfrm>
            <a:off x="1049466" y="1120606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821527-0FBD-0A41-BB44-DEB5DFDB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700809"/>
            <a:ext cx="9036496" cy="438366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C56E36-1D01-0A4F-B560-6F1A59E83FF9}"/>
              </a:ext>
            </a:extLst>
          </p:cNvPr>
          <p:cNvGrpSpPr/>
          <p:nvPr/>
        </p:nvGrpSpPr>
        <p:grpSpPr>
          <a:xfrm>
            <a:off x="12610" y="268599"/>
            <a:ext cx="8673979" cy="619906"/>
            <a:chOff x="484029" y="697948"/>
            <a:chExt cx="11285442" cy="629451"/>
          </a:xfrm>
          <a:noFill/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FA28AB-059C-504D-A761-323E2D6428BC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3FF437F6-B185-694C-B81D-9F462D6EC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350" y="697948"/>
              <a:ext cx="6944061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6C7984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美智纵横商用机器人平台</a:t>
              </a:r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D875CFF4-1BD8-0346-9A87-23189D5D7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CDEA33B-A1FE-6843-BA7F-A05DBD05BD9D}"/>
              </a:ext>
            </a:extLst>
          </p:cNvPr>
          <p:cNvCxnSpPr>
            <a:cxnSpLocks/>
          </p:cNvCxnSpPr>
          <p:nvPr/>
        </p:nvCxnSpPr>
        <p:spPr>
          <a:xfrm>
            <a:off x="915589" y="929400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2A056015-0135-2842-9476-7231553CF3A0}"/>
              </a:ext>
            </a:extLst>
          </p:cNvPr>
          <p:cNvGrpSpPr/>
          <p:nvPr/>
        </p:nvGrpSpPr>
        <p:grpSpPr>
          <a:xfrm>
            <a:off x="199469" y="286887"/>
            <a:ext cx="8673979" cy="627858"/>
            <a:chOff x="484029" y="689874"/>
            <a:chExt cx="11285442" cy="637525"/>
          </a:xfrm>
          <a:noFill/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CDEE8CD-C05F-6A46-B9B8-2105E39530CB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F9EF10EA-3944-5F44-84A7-D42D2459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9" y="689874"/>
              <a:ext cx="4094780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痛点分析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6C798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3FF0C122-F32D-0344-8FEE-A56925B73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圆角矩形 7">
            <a:extLst>
              <a:ext uri="{FF2B5EF4-FFF2-40B4-BE49-F238E27FC236}">
                <a16:creationId xmlns:a16="http://schemas.microsoft.com/office/drawing/2014/main" id="{5311571D-0EA5-C645-BBF7-45D2680E4C49}"/>
              </a:ext>
            </a:extLst>
          </p:cNvPr>
          <p:cNvSpPr/>
          <p:nvPr/>
        </p:nvSpPr>
        <p:spPr>
          <a:xfrm>
            <a:off x="228023" y="2409383"/>
            <a:ext cx="3689461" cy="2592288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384" tIns="66693" rIns="133384" bIns="66693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A2BF58CC-0180-9140-BC95-39B7BB476005}"/>
              </a:ext>
            </a:extLst>
          </p:cNvPr>
          <p:cNvSpPr/>
          <p:nvPr/>
        </p:nvSpPr>
        <p:spPr>
          <a:xfrm>
            <a:off x="213742" y="5073680"/>
            <a:ext cx="3703742" cy="360040"/>
          </a:xfrm>
          <a:prstGeom prst="roundRect">
            <a:avLst>
              <a:gd name="adj" fmla="val 0"/>
            </a:avLst>
          </a:prstGeom>
          <a:solidFill>
            <a:srgbClr val="7DAFA3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4F74A7B-C84C-2343-87F5-B73CE4C89D94}"/>
              </a:ext>
            </a:extLst>
          </p:cNvPr>
          <p:cNvCxnSpPr>
            <a:cxnSpLocks/>
          </p:cNvCxnSpPr>
          <p:nvPr/>
        </p:nvCxnSpPr>
        <p:spPr>
          <a:xfrm>
            <a:off x="1102448" y="955639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08812881-2E1F-6640-8A2D-06ECCC919187}"/>
              </a:ext>
            </a:extLst>
          </p:cNvPr>
          <p:cNvSpPr txBox="1"/>
          <p:nvPr/>
        </p:nvSpPr>
        <p:spPr>
          <a:xfrm>
            <a:off x="5132979" y="3317481"/>
            <a:ext cx="671652" cy="366750"/>
          </a:xfrm>
          <a:prstGeom prst="rect">
            <a:avLst/>
          </a:prstGeom>
          <a:noFill/>
        </p:spPr>
        <p:txBody>
          <a:bodyPr vert="horz" wrap="square" lIns="91441" tIns="45720" rIns="91441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7B467F16-2305-DA47-8252-80AFEF732B68}"/>
              </a:ext>
            </a:extLst>
          </p:cNvPr>
          <p:cNvSpPr txBox="1"/>
          <p:nvPr/>
        </p:nvSpPr>
        <p:spPr>
          <a:xfrm>
            <a:off x="5132979" y="4705531"/>
            <a:ext cx="671652" cy="366750"/>
          </a:xfrm>
          <a:prstGeom prst="rect">
            <a:avLst/>
          </a:prstGeom>
          <a:noFill/>
        </p:spPr>
        <p:txBody>
          <a:bodyPr vert="horz" wrap="square" lIns="91441" tIns="45720" rIns="91441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D437C6FD-9C82-7E49-9279-CAEBBD86FC19}"/>
              </a:ext>
            </a:extLst>
          </p:cNvPr>
          <p:cNvSpPr txBox="1"/>
          <p:nvPr/>
        </p:nvSpPr>
        <p:spPr>
          <a:xfrm>
            <a:off x="5004765" y="2955808"/>
            <a:ext cx="3663156" cy="773673"/>
          </a:xfrm>
          <a:prstGeom prst="rect">
            <a:avLst/>
          </a:prstGeom>
          <a:noFill/>
        </p:spPr>
        <p:txBody>
          <a:bodyPr vert="horz" wrap="square" lIns="91441" tIns="45720" rIns="91441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 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开发环境约束多，有些用习惯的软件无法使用、遇到技术问题和外界交流比较困难。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75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FBD6DE41-09AA-1C48-921D-2CC294A0DCAC}"/>
              </a:ext>
            </a:extLst>
          </p:cNvPr>
          <p:cNvSpPr txBox="1"/>
          <p:nvPr/>
        </p:nvSpPr>
        <p:spPr>
          <a:xfrm>
            <a:off x="5132979" y="3774732"/>
            <a:ext cx="671652" cy="366750"/>
          </a:xfrm>
          <a:prstGeom prst="rect">
            <a:avLst/>
          </a:prstGeom>
          <a:noFill/>
        </p:spPr>
        <p:txBody>
          <a:bodyPr vert="horz" wrap="square" lIns="91441" tIns="45720" rIns="91441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62%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7CD4B987-163E-CB48-9BB6-F31BF95DE12C}"/>
              </a:ext>
            </a:extLst>
          </p:cNvPr>
          <p:cNvSpPr txBox="1"/>
          <p:nvPr/>
        </p:nvSpPr>
        <p:spPr>
          <a:xfrm>
            <a:off x="5132979" y="5148863"/>
            <a:ext cx="671652" cy="369072"/>
          </a:xfrm>
          <a:prstGeom prst="rect">
            <a:avLst/>
          </a:prstGeom>
          <a:noFill/>
        </p:spPr>
        <p:txBody>
          <a:bodyPr vert="horz" wrap="square" lIns="91441" tIns="45720" rIns="91441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D271B7-6AEB-5D48-838F-E507819BEECB}"/>
              </a:ext>
            </a:extLst>
          </p:cNvPr>
          <p:cNvGrpSpPr/>
          <p:nvPr/>
        </p:nvGrpSpPr>
        <p:grpSpPr>
          <a:xfrm>
            <a:off x="4499992" y="2249063"/>
            <a:ext cx="4775575" cy="2744673"/>
            <a:chOff x="4499992" y="2249063"/>
            <a:chExt cx="4775575" cy="274467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2AED6FA-BE2D-1647-8D26-D493880B232C}"/>
                </a:ext>
              </a:extLst>
            </p:cNvPr>
            <p:cNvGrpSpPr/>
            <p:nvPr/>
          </p:nvGrpSpPr>
          <p:grpSpPr>
            <a:xfrm>
              <a:off x="4516942" y="3809481"/>
              <a:ext cx="330216" cy="1082817"/>
              <a:chOff x="4516942" y="3809481"/>
              <a:chExt cx="330216" cy="1082817"/>
            </a:xfrm>
          </p:grpSpPr>
          <p:grpSp>
            <p:nvGrpSpPr>
              <p:cNvPr id="119" name="Group 169">
                <a:extLst>
                  <a:ext uri="{FF2B5EF4-FFF2-40B4-BE49-F238E27FC236}">
                    <a16:creationId xmlns:a16="http://schemas.microsoft.com/office/drawing/2014/main" id="{FB27A60D-E56A-4243-9141-7C22F6081DDB}"/>
                  </a:ext>
                </a:extLst>
              </p:cNvPr>
              <p:cNvGrpSpPr/>
              <p:nvPr/>
            </p:nvGrpSpPr>
            <p:grpSpPr>
              <a:xfrm>
                <a:off x="4536459" y="3809481"/>
                <a:ext cx="310699" cy="389305"/>
                <a:chOff x="7275629" y="4075434"/>
                <a:chExt cx="464344" cy="581711"/>
              </a:xfrm>
              <a:solidFill>
                <a:srgbClr val="7DAFA3"/>
              </a:solidFill>
            </p:grpSpPr>
            <p:sp>
              <p:nvSpPr>
                <p:cNvPr id="140" name="AutoShape 37">
                  <a:extLst>
                    <a:ext uri="{FF2B5EF4-FFF2-40B4-BE49-F238E27FC236}">
                      <a16:creationId xmlns:a16="http://schemas.microsoft.com/office/drawing/2014/main" id="{04D018AB-813F-EB4B-90B1-6CEDA86FFB24}"/>
                    </a:ext>
                  </a:extLst>
                </p:cNvPr>
                <p:cNvSpPr/>
                <p:nvPr/>
              </p:nvSpPr>
              <p:spPr bwMode="auto">
                <a:xfrm>
                  <a:off x="7275629" y="4235662"/>
                  <a:ext cx="423069" cy="421483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1" name="AutoShape 38">
                  <a:extLst>
                    <a:ext uri="{FF2B5EF4-FFF2-40B4-BE49-F238E27FC236}">
                      <a16:creationId xmlns:a16="http://schemas.microsoft.com/office/drawing/2014/main" id="{E73E5099-DB6B-7144-9CF6-2DFB4A00C15A}"/>
                    </a:ext>
                  </a:extLst>
                </p:cNvPr>
                <p:cNvSpPr/>
                <p:nvPr/>
              </p:nvSpPr>
              <p:spPr bwMode="auto">
                <a:xfrm>
                  <a:off x="7478829" y="4441955"/>
                  <a:ext cx="72231" cy="730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2" name="AutoShape 39">
                  <a:extLst>
                    <a:ext uri="{FF2B5EF4-FFF2-40B4-BE49-F238E27FC236}">
                      <a16:creationId xmlns:a16="http://schemas.microsoft.com/office/drawing/2014/main" id="{F7E4AED3-A9AE-8744-BD4D-7A7EC2FA3A7E}"/>
                    </a:ext>
                  </a:extLst>
                </p:cNvPr>
                <p:cNvSpPr/>
                <p:nvPr/>
              </p:nvSpPr>
              <p:spPr bwMode="auto">
                <a:xfrm>
                  <a:off x="7667742" y="4261334"/>
                  <a:ext cx="72231" cy="730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3" name="AutoShape 40">
                  <a:extLst>
                    <a:ext uri="{FF2B5EF4-FFF2-40B4-BE49-F238E27FC236}">
                      <a16:creationId xmlns:a16="http://schemas.microsoft.com/office/drawing/2014/main" id="{15E51000-987C-C941-8712-B6F7626F9424}"/>
                    </a:ext>
                  </a:extLst>
                </p:cNvPr>
                <p:cNvSpPr/>
                <p:nvPr/>
              </p:nvSpPr>
              <p:spPr bwMode="auto">
                <a:xfrm>
                  <a:off x="7391517" y="4491607"/>
                  <a:ext cx="57944" cy="5794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4" name="AutoShape 41">
                  <a:extLst>
                    <a:ext uri="{FF2B5EF4-FFF2-40B4-BE49-F238E27FC236}">
                      <a16:creationId xmlns:a16="http://schemas.microsoft.com/office/drawing/2014/main" id="{4D33E1D0-8CC5-7441-BD23-45D0CDDA614E}"/>
                    </a:ext>
                  </a:extLst>
                </p:cNvPr>
                <p:cNvSpPr/>
                <p:nvPr/>
              </p:nvSpPr>
              <p:spPr bwMode="auto">
                <a:xfrm>
                  <a:off x="7449460" y="4511884"/>
                  <a:ext cx="29369" cy="285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5" name="AutoShape 42">
                  <a:extLst>
                    <a:ext uri="{FF2B5EF4-FFF2-40B4-BE49-F238E27FC236}">
                      <a16:creationId xmlns:a16="http://schemas.microsoft.com/office/drawing/2014/main" id="{0ACA0010-D69D-424B-B250-CC6A072D47BF}"/>
                    </a:ext>
                  </a:extLst>
                </p:cNvPr>
                <p:cNvSpPr/>
                <p:nvPr/>
              </p:nvSpPr>
              <p:spPr bwMode="auto">
                <a:xfrm>
                  <a:off x="7682029" y="407543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20" name="Group 176">
                <a:extLst>
                  <a:ext uri="{FF2B5EF4-FFF2-40B4-BE49-F238E27FC236}">
                    <a16:creationId xmlns:a16="http://schemas.microsoft.com/office/drawing/2014/main" id="{F35250DF-904A-DE4A-99A0-D23AACA08C24}"/>
                  </a:ext>
                </a:extLst>
              </p:cNvPr>
              <p:cNvGrpSpPr/>
              <p:nvPr/>
            </p:nvGrpSpPr>
            <p:grpSpPr>
              <a:xfrm>
                <a:off x="4516942" y="4546003"/>
                <a:ext cx="272911" cy="346295"/>
                <a:chOff x="9090741" y="2817006"/>
                <a:chExt cx="420088" cy="532941"/>
              </a:xfrm>
              <a:solidFill>
                <a:srgbClr val="7DAFA3"/>
              </a:solidFill>
            </p:grpSpPr>
            <p:sp>
              <p:nvSpPr>
                <p:cNvPr id="136" name="AutoShape 48">
                  <a:extLst>
                    <a:ext uri="{FF2B5EF4-FFF2-40B4-BE49-F238E27FC236}">
                      <a16:creationId xmlns:a16="http://schemas.microsoft.com/office/drawing/2014/main" id="{3B10606B-8A81-C14E-9EE8-C49449364175}"/>
                    </a:ext>
                  </a:extLst>
                </p:cNvPr>
                <p:cNvSpPr/>
                <p:nvPr/>
              </p:nvSpPr>
              <p:spPr bwMode="auto">
                <a:xfrm>
                  <a:off x="9090741" y="2817006"/>
                  <a:ext cx="406400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7425"/>
                      </a:moveTo>
                      <a:cubicBezTo>
                        <a:pt x="5687" y="7425"/>
                        <a:pt x="1542" y="6064"/>
                        <a:pt x="1542" y="4387"/>
                      </a:cubicBezTo>
                      <a:cubicBezTo>
                        <a:pt x="1542" y="2709"/>
                        <a:pt x="5687" y="1350"/>
                        <a:pt x="10800" y="1350"/>
                      </a:cubicBezTo>
                      <a:cubicBezTo>
                        <a:pt x="15912" y="1350"/>
                        <a:pt x="20057" y="2709"/>
                        <a:pt x="20057" y="4387"/>
                      </a:cubicBezTo>
                      <a:cubicBezTo>
                        <a:pt x="20057" y="6064"/>
                        <a:pt x="15912" y="7425"/>
                        <a:pt x="10800" y="7425"/>
                      </a:cubicBezTo>
                      <a:moveTo>
                        <a:pt x="20057" y="9112"/>
                      </a:moveTo>
                      <a:lnTo>
                        <a:pt x="20054" y="9112"/>
                      </a:lnTo>
                      <a:cubicBezTo>
                        <a:pt x="20054" y="9119"/>
                        <a:pt x="20057" y="9127"/>
                        <a:pt x="20057" y="9133"/>
                      </a:cubicBezTo>
                      <a:cubicBezTo>
                        <a:pt x="20057" y="10800"/>
                        <a:pt x="15912" y="12150"/>
                        <a:pt x="10800" y="12150"/>
                      </a:cubicBezTo>
                      <a:cubicBezTo>
                        <a:pt x="5687" y="12150"/>
                        <a:pt x="1542" y="10800"/>
                        <a:pt x="1542" y="9133"/>
                      </a:cubicBezTo>
                      <a:cubicBezTo>
                        <a:pt x="1542" y="9127"/>
                        <a:pt x="1545" y="9119"/>
                        <a:pt x="1545" y="9112"/>
                      </a:cubicBezTo>
                      <a:lnTo>
                        <a:pt x="1542" y="9112"/>
                      </a:lnTo>
                      <a:lnTo>
                        <a:pt x="1542" y="6793"/>
                      </a:lnTo>
                      <a:cubicBezTo>
                        <a:pt x="3564" y="8140"/>
                        <a:pt x="7271" y="8774"/>
                        <a:pt x="10800" y="8774"/>
                      </a:cubicBezTo>
                      <a:cubicBezTo>
                        <a:pt x="14328" y="8774"/>
                        <a:pt x="18035" y="8140"/>
                        <a:pt x="20057" y="6793"/>
                      </a:cubicBezTo>
                      <a:cubicBezTo>
                        <a:pt x="20057" y="6793"/>
                        <a:pt x="20057" y="9112"/>
                        <a:pt x="20057" y="9112"/>
                      </a:cubicBezTo>
                      <a:close/>
                      <a:moveTo>
                        <a:pt x="20057" y="13162"/>
                      </a:moveTo>
                      <a:lnTo>
                        <a:pt x="20054" y="13162"/>
                      </a:lnTo>
                      <a:cubicBezTo>
                        <a:pt x="20054" y="13169"/>
                        <a:pt x="20057" y="13177"/>
                        <a:pt x="20057" y="13183"/>
                      </a:cubicBezTo>
                      <a:cubicBezTo>
                        <a:pt x="20057" y="14850"/>
                        <a:pt x="15912" y="16200"/>
                        <a:pt x="10800" y="16200"/>
                      </a:cubicBezTo>
                      <a:cubicBezTo>
                        <a:pt x="5687" y="16200"/>
                        <a:pt x="1542" y="14850"/>
                        <a:pt x="1542" y="13183"/>
                      </a:cubicBezTo>
                      <a:cubicBezTo>
                        <a:pt x="1542" y="13177"/>
                        <a:pt x="1545" y="13169"/>
                        <a:pt x="1545" y="13162"/>
                      </a:cubicBezTo>
                      <a:lnTo>
                        <a:pt x="1542" y="13162"/>
                      </a:lnTo>
                      <a:lnTo>
                        <a:pt x="1542" y="10640"/>
                      </a:lnTo>
                      <a:cubicBezTo>
                        <a:pt x="3136" y="12077"/>
                        <a:pt x="6982" y="12825"/>
                        <a:pt x="10800" y="12825"/>
                      </a:cubicBezTo>
                      <a:cubicBezTo>
                        <a:pt x="14617" y="12825"/>
                        <a:pt x="18463" y="12077"/>
                        <a:pt x="20057" y="10640"/>
                      </a:cubicBezTo>
                      <a:cubicBezTo>
                        <a:pt x="20057" y="10640"/>
                        <a:pt x="20057" y="13162"/>
                        <a:pt x="20057" y="13162"/>
                      </a:cubicBezTo>
                      <a:close/>
                      <a:moveTo>
                        <a:pt x="20057" y="17212"/>
                      </a:moveTo>
                      <a:cubicBezTo>
                        <a:pt x="20057" y="18889"/>
                        <a:pt x="15912" y="20249"/>
                        <a:pt x="10800" y="20249"/>
                      </a:cubicBezTo>
                      <a:cubicBezTo>
                        <a:pt x="5687" y="20249"/>
                        <a:pt x="1542" y="18889"/>
                        <a:pt x="1542" y="17212"/>
                      </a:cubicBezTo>
                      <a:lnTo>
                        <a:pt x="1542" y="14690"/>
                      </a:lnTo>
                      <a:cubicBezTo>
                        <a:pt x="3136" y="16127"/>
                        <a:pt x="6982" y="16875"/>
                        <a:pt x="10800" y="16875"/>
                      </a:cubicBezTo>
                      <a:cubicBezTo>
                        <a:pt x="14617" y="16875"/>
                        <a:pt x="18463" y="16127"/>
                        <a:pt x="20057" y="14690"/>
                      </a:cubicBezTo>
                      <a:cubicBezTo>
                        <a:pt x="20057" y="14690"/>
                        <a:pt x="20057" y="17212"/>
                        <a:pt x="20057" y="17212"/>
                      </a:cubicBezTo>
                      <a:close/>
                      <a:moveTo>
                        <a:pt x="10800" y="0"/>
                      </a:moveTo>
                      <a:cubicBezTo>
                        <a:pt x="5598" y="0"/>
                        <a:pt x="0" y="1372"/>
                        <a:pt x="0" y="4387"/>
                      </a:cubicBezTo>
                      <a:lnTo>
                        <a:pt x="0" y="17212"/>
                      </a:lnTo>
                      <a:cubicBezTo>
                        <a:pt x="0" y="20226"/>
                        <a:pt x="5598" y="21599"/>
                        <a:pt x="10800" y="21599"/>
                      </a:cubicBezTo>
                      <a:cubicBezTo>
                        <a:pt x="16001" y="21599"/>
                        <a:pt x="21599" y="20226"/>
                        <a:pt x="21599" y="17212"/>
                      </a:cubicBezTo>
                      <a:lnTo>
                        <a:pt x="21599" y="4387"/>
                      </a:lnTo>
                      <a:cubicBezTo>
                        <a:pt x="21599" y="1372"/>
                        <a:pt x="1600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8" name="AutoShape 50">
                  <a:extLst>
                    <a:ext uri="{FF2B5EF4-FFF2-40B4-BE49-F238E27FC236}">
                      <a16:creationId xmlns:a16="http://schemas.microsoft.com/office/drawing/2014/main" id="{4EAB6CD8-30DE-E844-9BDF-636E11280BAF}"/>
                    </a:ext>
                  </a:extLst>
                </p:cNvPr>
                <p:cNvSpPr/>
                <p:nvPr/>
              </p:nvSpPr>
              <p:spPr bwMode="auto">
                <a:xfrm>
                  <a:off x="9481460" y="3320578"/>
                  <a:ext cx="29369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69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69" y="0"/>
                        <a:pt x="10800" y="0"/>
                      </a:cubicBezTo>
                      <a:cubicBezTo>
                        <a:pt x="4830" y="0"/>
                        <a:pt x="0" y="4830"/>
                        <a:pt x="0" y="10800"/>
                      </a:cubicBezTo>
                      <a:cubicBezTo>
                        <a:pt x="0" y="16769"/>
                        <a:pt x="4830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9" name="AutoShape 51">
                  <a:extLst>
                    <a:ext uri="{FF2B5EF4-FFF2-40B4-BE49-F238E27FC236}">
                      <a16:creationId xmlns:a16="http://schemas.microsoft.com/office/drawing/2014/main" id="{050313F4-7A9B-824E-AA91-BF324CC72433}"/>
                    </a:ext>
                  </a:extLst>
                </p:cNvPr>
                <p:cNvSpPr/>
                <p:nvPr/>
              </p:nvSpPr>
              <p:spPr bwMode="auto">
                <a:xfrm>
                  <a:off x="9481460" y="3233265"/>
                  <a:ext cx="29369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69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69" y="0"/>
                        <a:pt x="10800" y="0"/>
                      </a:cubicBezTo>
                      <a:cubicBezTo>
                        <a:pt x="4830" y="0"/>
                        <a:pt x="0" y="4830"/>
                        <a:pt x="0" y="10800"/>
                      </a:cubicBezTo>
                      <a:cubicBezTo>
                        <a:pt x="0" y="16769"/>
                        <a:pt x="4830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3" name="TextBox 187">
              <a:extLst>
                <a:ext uri="{FF2B5EF4-FFF2-40B4-BE49-F238E27FC236}">
                  <a16:creationId xmlns:a16="http://schemas.microsoft.com/office/drawing/2014/main" id="{79A65CC8-E02B-3F44-BDEA-74F7BFF8BBA1}"/>
                </a:ext>
              </a:extLst>
            </p:cNvPr>
            <p:cNvSpPr txBox="1"/>
            <p:nvPr/>
          </p:nvSpPr>
          <p:spPr>
            <a:xfrm>
              <a:off x="4499992" y="2249063"/>
              <a:ext cx="2793680" cy="373037"/>
            </a:xfrm>
            <a:prstGeom prst="rect">
              <a:avLst/>
            </a:prstGeom>
            <a:noFill/>
          </p:spPr>
          <p:txBody>
            <a:bodyPr wrap="square" lIns="68568" tIns="34283" rIns="68568" bIns="3428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我所发现的几个痛点：</a:t>
              </a:r>
              <a:endParaRPr lang="id-ID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28FC88-A8F6-ED4E-AC61-88EA834EBFCF}"/>
                </a:ext>
              </a:extLst>
            </p:cNvPr>
            <p:cNvGrpSpPr/>
            <p:nvPr/>
          </p:nvGrpSpPr>
          <p:grpSpPr>
            <a:xfrm>
              <a:off x="4592697" y="3294465"/>
              <a:ext cx="4682870" cy="316748"/>
              <a:chOff x="4592697" y="3294465"/>
              <a:chExt cx="4682870" cy="316748"/>
            </a:xfrm>
          </p:grpSpPr>
          <p:grpSp>
            <p:nvGrpSpPr>
              <p:cNvPr id="121" name="Group 181">
                <a:extLst>
                  <a:ext uri="{FF2B5EF4-FFF2-40B4-BE49-F238E27FC236}">
                    <a16:creationId xmlns:a16="http://schemas.microsoft.com/office/drawing/2014/main" id="{F0450E03-0A51-1D46-BA7A-79F7E9AD991A}"/>
                  </a:ext>
                </a:extLst>
              </p:cNvPr>
              <p:cNvGrpSpPr/>
              <p:nvPr/>
            </p:nvGrpSpPr>
            <p:grpSpPr>
              <a:xfrm>
                <a:off x="4592697" y="3294465"/>
                <a:ext cx="213505" cy="311290"/>
                <a:chOff x="3582988" y="3510757"/>
                <a:chExt cx="319088" cy="465138"/>
              </a:xfrm>
              <a:solidFill>
                <a:srgbClr val="7DAFA3"/>
              </a:solidFill>
            </p:grpSpPr>
            <p:sp>
              <p:nvSpPr>
                <p:cNvPr id="134" name="AutoShape 113">
                  <a:extLst>
                    <a:ext uri="{FF2B5EF4-FFF2-40B4-BE49-F238E27FC236}">
                      <a16:creationId xmlns:a16="http://schemas.microsoft.com/office/drawing/2014/main" id="{43A3350C-6716-EB4C-862B-2FA67F7B98E7}"/>
                    </a:ext>
                  </a:extLst>
                </p:cNvPr>
                <p:cNvSpPr/>
                <p:nvPr/>
              </p:nvSpPr>
              <p:spPr bwMode="auto">
                <a:xfrm>
                  <a:off x="3582988" y="3510757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AutoShape 114">
                  <a:extLst>
                    <a:ext uri="{FF2B5EF4-FFF2-40B4-BE49-F238E27FC236}">
                      <a16:creationId xmlns:a16="http://schemas.microsoft.com/office/drawing/2014/main" id="{A4E19F72-C4CC-3241-B0B5-69FAC20DCAFD}"/>
                    </a:ext>
                  </a:extLst>
                </p:cNvPr>
                <p:cNvSpPr/>
                <p:nvPr/>
              </p:nvSpPr>
              <p:spPr bwMode="auto">
                <a:xfrm>
                  <a:off x="3655219" y="3583782"/>
                  <a:ext cx="94456" cy="944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0090" tIns="20090" rIns="20090" bIns="20090" anchor="ctr"/>
                <a:lstStyle/>
                <a:p>
                  <a:pPr algn="just" defTabSz="170815" hangingPunct="0">
                    <a:lnSpc>
                      <a:spcPct val="120000"/>
                    </a:lnSpc>
                  </a:pPr>
                  <a:endParaRPr lang="en-US" sz="7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8" name="TextBox 198">
                <a:extLst>
                  <a:ext uri="{FF2B5EF4-FFF2-40B4-BE49-F238E27FC236}">
                    <a16:creationId xmlns:a16="http://schemas.microsoft.com/office/drawing/2014/main" id="{ADC4E59A-FBD3-E64A-ADF0-32B1A25981BF}"/>
                  </a:ext>
                </a:extLst>
              </p:cNvPr>
              <p:cNvSpPr txBox="1"/>
              <p:nvPr/>
            </p:nvSpPr>
            <p:spPr>
              <a:xfrm>
                <a:off x="4876373" y="3305374"/>
                <a:ext cx="4399194" cy="305839"/>
              </a:xfrm>
              <a:prstGeom prst="rect">
                <a:avLst/>
              </a:prstGeom>
              <a:noFill/>
            </p:spPr>
            <p:txBody>
              <a:bodyPr wrap="square" lIns="68568" tIns="34283" rIns="68568" bIns="34283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1.</a:t>
                </a:r>
                <a:r>
                  <a:rPr lang="zh-CN" altLang="en-US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系统偏向功能性，在美观和交互上有所欠缺。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8D9077B-4531-A84E-BE81-FB13ABB439DF}"/>
                </a:ext>
              </a:extLst>
            </p:cNvPr>
            <p:cNvGrpSpPr/>
            <p:nvPr/>
          </p:nvGrpSpPr>
          <p:grpSpPr>
            <a:xfrm>
              <a:off x="4887840" y="3713519"/>
              <a:ext cx="3999881" cy="1280217"/>
              <a:chOff x="4887840" y="3713519"/>
              <a:chExt cx="3999881" cy="1280217"/>
            </a:xfrm>
          </p:grpSpPr>
          <p:sp>
            <p:nvSpPr>
              <p:cNvPr id="146" name="TextBox 198">
                <a:extLst>
                  <a:ext uri="{FF2B5EF4-FFF2-40B4-BE49-F238E27FC236}">
                    <a16:creationId xmlns:a16="http://schemas.microsoft.com/office/drawing/2014/main" id="{D825F37F-CB50-2E4E-9082-FCB8A51779FF}"/>
                  </a:ext>
                </a:extLst>
              </p:cNvPr>
              <p:cNvSpPr txBox="1"/>
              <p:nvPr/>
            </p:nvSpPr>
            <p:spPr>
              <a:xfrm>
                <a:off x="4887840" y="3713519"/>
                <a:ext cx="3999881" cy="564371"/>
              </a:xfrm>
              <a:prstGeom prst="rect">
                <a:avLst/>
              </a:prstGeom>
              <a:noFill/>
            </p:spPr>
            <p:txBody>
              <a:bodyPr wrap="square" lIns="68568" tIns="34283" rIns="68568" bIns="34283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2.</a:t>
                </a:r>
                <a:r>
                  <a:rPr lang="zh-CN" altLang="en-US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基础支撑模块较少，后期实际在生产环境运行，需要全面的监控系统和日志系统。</a:t>
                </a: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E79A2CA-6C38-0946-8EDA-38D5BF35E82A}"/>
                  </a:ext>
                </a:extLst>
              </p:cNvPr>
              <p:cNvSpPr/>
              <p:nvPr/>
            </p:nvSpPr>
            <p:spPr>
              <a:xfrm>
                <a:off x="4887840" y="4406267"/>
                <a:ext cx="3999881" cy="587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14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开发环境约束多，有些用习惯的软件无法使用、遇到技术问题和外界交流比较困难。</a:t>
                </a:r>
                <a:endParaRPr lang="en-US" altLang="zh-CN" sz="14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D7DF02D-7BA6-D143-8DEE-F4A3AE3CEF94}"/>
              </a:ext>
            </a:extLst>
          </p:cNvPr>
          <p:cNvSpPr txBox="1"/>
          <p:nvPr/>
        </p:nvSpPr>
        <p:spPr>
          <a:xfrm>
            <a:off x="4727390" y="5333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A7E8444-FB48-314F-835A-11EFF3D9048C}"/>
              </a:ext>
            </a:extLst>
          </p:cNvPr>
          <p:cNvGrpSpPr/>
          <p:nvPr/>
        </p:nvGrpSpPr>
        <p:grpSpPr>
          <a:xfrm>
            <a:off x="5872121" y="2257080"/>
            <a:ext cx="2744628" cy="2736304"/>
            <a:chOff x="4540963" y="2433342"/>
            <a:chExt cx="3080696" cy="3071352"/>
          </a:xfrm>
          <a:solidFill>
            <a:srgbClr val="7DAFA3"/>
          </a:soli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26BBE43-3118-5B4B-BFF7-2F1EB8B8EB9A}"/>
                </a:ext>
              </a:extLst>
            </p:cNvPr>
            <p:cNvGrpSpPr/>
            <p:nvPr/>
          </p:nvGrpSpPr>
          <p:grpSpPr>
            <a:xfrm>
              <a:off x="4540963" y="2433342"/>
              <a:ext cx="3080696" cy="3071352"/>
              <a:chOff x="4002442" y="1341792"/>
              <a:chExt cx="4187117" cy="4174417"/>
            </a:xfrm>
            <a:grpFill/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23B21504-96DB-2346-9C2A-15012C31CDBF}"/>
                  </a:ext>
                </a:extLst>
              </p:cNvPr>
              <p:cNvGrpSpPr/>
              <p:nvPr/>
            </p:nvGrpSpPr>
            <p:grpSpPr>
              <a:xfrm>
                <a:off x="4002442" y="1341793"/>
                <a:ext cx="1990016" cy="1990018"/>
                <a:chOff x="3845536" y="1830659"/>
                <a:chExt cx="1990016" cy="1990018"/>
              </a:xfrm>
              <a:grpFill/>
            </p:grpSpPr>
            <p:sp>
              <p:nvSpPr>
                <p:cNvPr id="56" name="圆角矩形 20">
                  <a:extLst>
                    <a:ext uri="{FF2B5EF4-FFF2-40B4-BE49-F238E27FC236}">
                      <a16:creationId xmlns:a16="http://schemas.microsoft.com/office/drawing/2014/main" id="{32032371-AFF1-554A-A5DE-029DE08FE85D}"/>
                    </a:ext>
                  </a:extLst>
                </p:cNvPr>
                <p:cNvSpPr/>
                <p:nvPr/>
              </p:nvSpPr>
              <p:spPr>
                <a:xfrm>
                  <a:off x="3845536" y="1830659"/>
                  <a:ext cx="1990016" cy="1990018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圆角矩形 21">
                  <a:extLst>
                    <a:ext uri="{FF2B5EF4-FFF2-40B4-BE49-F238E27FC236}">
                      <a16:creationId xmlns:a16="http://schemas.microsoft.com/office/drawing/2014/main" id="{E1E0EEA1-4D62-B749-8F23-19B83239157C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0E4497B-CBBB-F449-B042-48E1347FD86A}"/>
                  </a:ext>
                </a:extLst>
              </p:cNvPr>
              <p:cNvGrpSpPr/>
              <p:nvPr/>
            </p:nvGrpSpPr>
            <p:grpSpPr>
              <a:xfrm>
                <a:off x="6199542" y="13417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4" name="圆角矩形 18">
                  <a:extLst>
                    <a:ext uri="{FF2B5EF4-FFF2-40B4-BE49-F238E27FC236}">
                      <a16:creationId xmlns:a16="http://schemas.microsoft.com/office/drawing/2014/main" id="{7CCE25DE-CE4B-0D40-9994-26A789315B67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圆角矩形 19">
                  <a:extLst>
                    <a:ext uri="{FF2B5EF4-FFF2-40B4-BE49-F238E27FC236}">
                      <a16:creationId xmlns:a16="http://schemas.microsoft.com/office/drawing/2014/main" id="{50DC6AD5-A9D1-1743-8ED4-8EB4152A04A7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015E98D-8284-1740-A782-0F1DB39C4745}"/>
                  </a:ext>
                </a:extLst>
              </p:cNvPr>
              <p:cNvGrpSpPr/>
              <p:nvPr/>
            </p:nvGrpSpPr>
            <p:grpSpPr>
              <a:xfrm>
                <a:off x="4002442" y="35261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2" name="圆角矩形 16">
                  <a:extLst>
                    <a:ext uri="{FF2B5EF4-FFF2-40B4-BE49-F238E27FC236}">
                      <a16:creationId xmlns:a16="http://schemas.microsoft.com/office/drawing/2014/main" id="{67268C42-EA15-F444-87A1-C22A3B499F5B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圆角矩形 17">
                  <a:extLst>
                    <a:ext uri="{FF2B5EF4-FFF2-40B4-BE49-F238E27FC236}">
                      <a16:creationId xmlns:a16="http://schemas.microsoft.com/office/drawing/2014/main" id="{B0689585-AB45-464A-9AE9-F15D8A93B4B5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9E14E3C-2547-4D45-A203-D6DC55AB3265}"/>
                  </a:ext>
                </a:extLst>
              </p:cNvPr>
              <p:cNvGrpSpPr/>
              <p:nvPr/>
            </p:nvGrpSpPr>
            <p:grpSpPr>
              <a:xfrm>
                <a:off x="6199542" y="3526192"/>
                <a:ext cx="1990017" cy="1990017"/>
                <a:chOff x="3845536" y="1830658"/>
                <a:chExt cx="1990017" cy="1990017"/>
              </a:xfrm>
              <a:grpFill/>
            </p:grpSpPr>
            <p:sp>
              <p:nvSpPr>
                <p:cNvPr id="50" name="圆角矩形 14">
                  <a:extLst>
                    <a:ext uri="{FF2B5EF4-FFF2-40B4-BE49-F238E27FC236}">
                      <a16:creationId xmlns:a16="http://schemas.microsoft.com/office/drawing/2014/main" id="{C1F48765-192A-034D-B18A-08B59B119ECF}"/>
                    </a:ext>
                  </a:extLst>
                </p:cNvPr>
                <p:cNvSpPr/>
                <p:nvPr/>
              </p:nvSpPr>
              <p:spPr>
                <a:xfrm>
                  <a:off x="3845536" y="1830658"/>
                  <a:ext cx="1990017" cy="1990017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圆角矩形 15">
                  <a:extLst>
                    <a:ext uri="{FF2B5EF4-FFF2-40B4-BE49-F238E27FC236}">
                      <a16:creationId xmlns:a16="http://schemas.microsoft.com/office/drawing/2014/main" id="{DD0C0889-00CE-D945-ACC2-89A84A50B890}"/>
                    </a:ext>
                  </a:extLst>
                </p:cNvPr>
                <p:cNvSpPr/>
                <p:nvPr/>
              </p:nvSpPr>
              <p:spPr>
                <a:xfrm>
                  <a:off x="4280590" y="2265712"/>
                  <a:ext cx="1119909" cy="111990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251E92F-2DCD-6F40-93F6-8A5036813883}"/>
                </a:ext>
              </a:extLst>
            </p:cNvPr>
            <p:cNvGrpSpPr/>
            <p:nvPr/>
          </p:nvGrpSpPr>
          <p:grpSpPr>
            <a:xfrm>
              <a:off x="5076469" y="3021390"/>
              <a:ext cx="416699" cy="345929"/>
              <a:chOff x="3132963" y="3140191"/>
              <a:chExt cx="645573" cy="535933"/>
            </a:xfrm>
            <a:grpFill/>
          </p:grpSpPr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B7E5330-A0A4-3647-9948-C01AD2281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E6190796-9BB9-994B-B9E2-6485E36F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28">
                <a:extLst>
                  <a:ext uri="{FF2B5EF4-FFF2-40B4-BE49-F238E27FC236}">
                    <a16:creationId xmlns:a16="http://schemas.microsoft.com/office/drawing/2014/main" id="{844829A4-7EBE-0640-99FB-A084D340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29">
                <a:extLst>
                  <a:ext uri="{FF2B5EF4-FFF2-40B4-BE49-F238E27FC236}">
                    <a16:creationId xmlns:a16="http://schemas.microsoft.com/office/drawing/2014/main" id="{FB383CCE-D053-A642-AA9E-4BF20DC0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230">
                <a:extLst>
                  <a:ext uri="{FF2B5EF4-FFF2-40B4-BE49-F238E27FC236}">
                    <a16:creationId xmlns:a16="http://schemas.microsoft.com/office/drawing/2014/main" id="{62670967-0C78-CC4B-9D4C-B7715B331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231">
                <a:extLst>
                  <a:ext uri="{FF2B5EF4-FFF2-40B4-BE49-F238E27FC236}">
                    <a16:creationId xmlns:a16="http://schemas.microsoft.com/office/drawing/2014/main" id="{ECEFBF8C-6722-4547-ABF2-5004139D8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727F40C-E7B9-E04A-935D-1FF638C4E55B}"/>
                </a:ext>
              </a:extLst>
            </p:cNvPr>
            <p:cNvGrpSpPr/>
            <p:nvPr/>
          </p:nvGrpSpPr>
          <p:grpSpPr>
            <a:xfrm>
              <a:off x="6701883" y="2992633"/>
              <a:ext cx="395504" cy="403430"/>
              <a:chOff x="5700126" y="3099646"/>
              <a:chExt cx="612739" cy="625016"/>
            </a:xfrm>
            <a:grpFill/>
          </p:grpSpPr>
          <p:sp>
            <p:nvSpPr>
              <p:cNvPr id="31" name="Freeform 268">
                <a:extLst>
                  <a:ext uri="{FF2B5EF4-FFF2-40B4-BE49-F238E27FC236}">
                    <a16:creationId xmlns:a16="http://schemas.microsoft.com/office/drawing/2014/main" id="{5D91735B-0A3A-8046-9684-9477C071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813" y="3099646"/>
                <a:ext cx="81089" cy="89084"/>
              </a:xfrm>
              <a:custGeom>
                <a:avLst/>
                <a:gdLst>
                  <a:gd name="T0" fmla="*/ 17 w 120"/>
                  <a:gd name="T1" fmla="*/ 87 h 132"/>
                  <a:gd name="T2" fmla="*/ 61 w 120"/>
                  <a:gd name="T3" fmla="*/ 132 h 132"/>
                  <a:gd name="T4" fmla="*/ 104 w 120"/>
                  <a:gd name="T5" fmla="*/ 87 h 132"/>
                  <a:gd name="T6" fmla="*/ 118 w 120"/>
                  <a:gd name="T7" fmla="*/ 72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2 h 132"/>
                  <a:gd name="T16" fmla="*/ 17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7"/>
                    </a:moveTo>
                    <a:cubicBezTo>
                      <a:pt x="26" y="110"/>
                      <a:pt x="43" y="132"/>
                      <a:pt x="61" y="132"/>
                    </a:cubicBezTo>
                    <a:cubicBezTo>
                      <a:pt x="80" y="132"/>
                      <a:pt x="96" y="110"/>
                      <a:pt x="104" y="87"/>
                    </a:cubicBezTo>
                    <a:cubicBezTo>
                      <a:pt x="110" y="86"/>
                      <a:pt x="115" y="81"/>
                      <a:pt x="118" y="72"/>
                    </a:cubicBezTo>
                    <a:cubicBezTo>
                      <a:pt x="120" y="63"/>
                      <a:pt x="117" y="53"/>
                      <a:pt x="111" y="51"/>
                    </a:cubicBezTo>
                    <a:cubicBezTo>
                      <a:pt x="109" y="22"/>
                      <a:pt x="87" y="0"/>
                      <a:pt x="60" y="0"/>
                    </a:cubicBezTo>
                    <a:cubicBezTo>
                      <a:pt x="33" y="0"/>
                      <a:pt x="12" y="22"/>
                      <a:pt x="10" y="51"/>
                    </a:cubicBezTo>
                    <a:cubicBezTo>
                      <a:pt x="3" y="53"/>
                      <a:pt x="0" y="63"/>
                      <a:pt x="3" y="72"/>
                    </a:cubicBezTo>
                    <a:cubicBezTo>
                      <a:pt x="5" y="81"/>
                      <a:pt x="11" y="87"/>
                      <a:pt x="1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269">
                <a:extLst>
                  <a:ext uri="{FF2B5EF4-FFF2-40B4-BE49-F238E27FC236}">
                    <a16:creationId xmlns:a16="http://schemas.microsoft.com/office/drawing/2014/main" id="{4C065DDC-AA87-994A-B0ED-7BD51E9C5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0115" y="3184733"/>
                <a:ext cx="128201" cy="479683"/>
              </a:xfrm>
              <a:custGeom>
                <a:avLst/>
                <a:gdLst>
                  <a:gd name="T0" fmla="*/ 41 w 190"/>
                  <a:gd name="T1" fmla="*/ 156 h 711"/>
                  <a:gd name="T2" fmla="*/ 41 w 190"/>
                  <a:gd name="T3" fmla="*/ 711 h 711"/>
                  <a:gd name="T4" fmla="*/ 150 w 190"/>
                  <a:gd name="T5" fmla="*/ 711 h 711"/>
                  <a:gd name="T6" fmla="*/ 150 w 190"/>
                  <a:gd name="T7" fmla="*/ 156 h 711"/>
                  <a:gd name="T8" fmla="*/ 189 w 190"/>
                  <a:gd name="T9" fmla="*/ 144 h 711"/>
                  <a:gd name="T10" fmla="*/ 190 w 190"/>
                  <a:gd name="T11" fmla="*/ 144 h 711"/>
                  <a:gd name="T12" fmla="*/ 189 w 190"/>
                  <a:gd name="T13" fmla="*/ 45 h 711"/>
                  <a:gd name="T14" fmla="*/ 147 w 190"/>
                  <a:gd name="T15" fmla="*/ 0 h 711"/>
                  <a:gd name="T16" fmla="*/ 106 w 190"/>
                  <a:gd name="T17" fmla="*/ 68 h 711"/>
                  <a:gd name="T18" fmla="*/ 101 w 190"/>
                  <a:gd name="T19" fmla="*/ 37 h 711"/>
                  <a:gd name="T20" fmla="*/ 107 w 190"/>
                  <a:gd name="T21" fmla="*/ 27 h 711"/>
                  <a:gd name="T22" fmla="*/ 95 w 190"/>
                  <a:gd name="T23" fmla="*/ 16 h 711"/>
                  <a:gd name="T24" fmla="*/ 83 w 190"/>
                  <a:gd name="T25" fmla="*/ 27 h 711"/>
                  <a:gd name="T26" fmla="*/ 89 w 190"/>
                  <a:gd name="T27" fmla="*/ 37 h 711"/>
                  <a:gd name="T28" fmla="*/ 84 w 190"/>
                  <a:gd name="T29" fmla="*/ 68 h 711"/>
                  <a:gd name="T30" fmla="*/ 44 w 190"/>
                  <a:gd name="T31" fmla="*/ 0 h 711"/>
                  <a:gd name="T32" fmla="*/ 1 w 190"/>
                  <a:gd name="T33" fmla="*/ 45 h 711"/>
                  <a:gd name="T34" fmla="*/ 0 w 190"/>
                  <a:gd name="T35" fmla="*/ 45 h 711"/>
                  <a:gd name="T36" fmla="*/ 0 w 190"/>
                  <a:gd name="T37" fmla="*/ 144 h 711"/>
                  <a:gd name="T38" fmla="*/ 1 w 190"/>
                  <a:gd name="T39" fmla="*/ 144 h 711"/>
                  <a:gd name="T40" fmla="*/ 41 w 190"/>
                  <a:gd name="T41" fmla="*/ 156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711">
                    <a:moveTo>
                      <a:pt x="41" y="156"/>
                    </a:moveTo>
                    <a:cubicBezTo>
                      <a:pt x="41" y="711"/>
                      <a:pt x="41" y="711"/>
                      <a:pt x="41" y="711"/>
                    </a:cubicBezTo>
                    <a:cubicBezTo>
                      <a:pt x="150" y="711"/>
                      <a:pt x="150" y="711"/>
                      <a:pt x="150" y="711"/>
                    </a:cubicBezTo>
                    <a:cubicBezTo>
                      <a:pt x="150" y="156"/>
                      <a:pt x="150" y="156"/>
                      <a:pt x="150" y="156"/>
                    </a:cubicBezTo>
                    <a:cubicBezTo>
                      <a:pt x="172" y="153"/>
                      <a:pt x="187" y="149"/>
                      <a:pt x="189" y="144"/>
                    </a:cubicBezTo>
                    <a:cubicBezTo>
                      <a:pt x="190" y="144"/>
                      <a:pt x="190" y="144"/>
                      <a:pt x="190" y="144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26"/>
                      <a:pt x="170" y="10"/>
                      <a:pt x="147" y="0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1" y="37"/>
                      <a:pt x="101" y="37"/>
                      <a:pt x="101" y="37"/>
                    </a:cubicBezTo>
                    <a:cubicBezTo>
                      <a:pt x="104" y="35"/>
                      <a:pt x="107" y="32"/>
                      <a:pt x="107" y="27"/>
                    </a:cubicBezTo>
                    <a:cubicBezTo>
                      <a:pt x="107" y="21"/>
                      <a:pt x="101" y="16"/>
                      <a:pt x="95" y="16"/>
                    </a:cubicBezTo>
                    <a:cubicBezTo>
                      <a:pt x="89" y="16"/>
                      <a:pt x="83" y="21"/>
                      <a:pt x="83" y="27"/>
                    </a:cubicBezTo>
                    <a:cubicBezTo>
                      <a:pt x="83" y="32"/>
                      <a:pt x="86" y="35"/>
                      <a:pt x="89" y="37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1" y="10"/>
                      <a:pt x="5" y="26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4" y="149"/>
                      <a:pt x="19" y="153"/>
                      <a:pt x="41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70">
                <a:extLst>
                  <a:ext uri="{FF2B5EF4-FFF2-40B4-BE49-F238E27FC236}">
                    <a16:creationId xmlns:a16="http://schemas.microsoft.com/office/drawing/2014/main" id="{9498F4F3-9752-FA40-B6AE-6FB1E7685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037" y="3188159"/>
                <a:ext cx="80804" cy="89084"/>
              </a:xfrm>
              <a:custGeom>
                <a:avLst/>
                <a:gdLst>
                  <a:gd name="T0" fmla="*/ 16 w 120"/>
                  <a:gd name="T1" fmla="*/ 87 h 132"/>
                  <a:gd name="T2" fmla="*/ 61 w 120"/>
                  <a:gd name="T3" fmla="*/ 132 h 132"/>
                  <a:gd name="T4" fmla="*/ 104 w 120"/>
                  <a:gd name="T5" fmla="*/ 87 h 132"/>
                  <a:gd name="T6" fmla="*/ 117 w 120"/>
                  <a:gd name="T7" fmla="*/ 73 h 132"/>
                  <a:gd name="T8" fmla="*/ 110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6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6" y="87"/>
                    </a:moveTo>
                    <a:cubicBezTo>
                      <a:pt x="26" y="110"/>
                      <a:pt x="42" y="132"/>
                      <a:pt x="61" y="132"/>
                    </a:cubicBezTo>
                    <a:cubicBezTo>
                      <a:pt x="80" y="132"/>
                      <a:pt x="96" y="110"/>
                      <a:pt x="104" y="87"/>
                    </a:cubicBezTo>
                    <a:cubicBezTo>
                      <a:pt x="110" y="87"/>
                      <a:pt x="115" y="81"/>
                      <a:pt x="117" y="73"/>
                    </a:cubicBezTo>
                    <a:cubicBezTo>
                      <a:pt x="120" y="63"/>
                      <a:pt x="117" y="53"/>
                      <a:pt x="110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3" y="0"/>
                      <a:pt x="11" y="23"/>
                      <a:pt x="10" y="51"/>
                    </a:cubicBezTo>
                    <a:cubicBezTo>
                      <a:pt x="3" y="53"/>
                      <a:pt x="0" y="63"/>
                      <a:pt x="3" y="73"/>
                    </a:cubicBezTo>
                    <a:cubicBezTo>
                      <a:pt x="5" y="81"/>
                      <a:pt x="11" y="87"/>
                      <a:pt x="1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71">
                <a:extLst>
                  <a:ext uri="{FF2B5EF4-FFF2-40B4-BE49-F238E27FC236}">
                    <a16:creationId xmlns:a16="http://schemas.microsoft.com/office/drawing/2014/main" id="{7864419C-1429-B54C-B50A-0351B252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338" y="3273246"/>
                <a:ext cx="128201" cy="391170"/>
              </a:xfrm>
              <a:custGeom>
                <a:avLst/>
                <a:gdLst>
                  <a:gd name="T0" fmla="*/ 49 w 190"/>
                  <a:gd name="T1" fmla="*/ 157 h 580"/>
                  <a:gd name="T2" fmla="*/ 39 w 190"/>
                  <a:gd name="T3" fmla="*/ 157 h 580"/>
                  <a:gd name="T4" fmla="*/ 39 w 190"/>
                  <a:gd name="T5" fmla="*/ 580 h 580"/>
                  <a:gd name="T6" fmla="*/ 148 w 190"/>
                  <a:gd name="T7" fmla="*/ 580 h 580"/>
                  <a:gd name="T8" fmla="*/ 148 w 190"/>
                  <a:gd name="T9" fmla="*/ 157 h 580"/>
                  <a:gd name="T10" fmla="*/ 141 w 190"/>
                  <a:gd name="T11" fmla="*/ 157 h 580"/>
                  <a:gd name="T12" fmla="*/ 189 w 190"/>
                  <a:gd name="T13" fmla="*/ 145 h 580"/>
                  <a:gd name="T14" fmla="*/ 190 w 190"/>
                  <a:gd name="T15" fmla="*/ 145 h 580"/>
                  <a:gd name="T16" fmla="*/ 189 w 190"/>
                  <a:gd name="T17" fmla="*/ 45 h 580"/>
                  <a:gd name="T18" fmla="*/ 146 w 190"/>
                  <a:gd name="T19" fmla="*/ 0 h 580"/>
                  <a:gd name="T20" fmla="*/ 106 w 190"/>
                  <a:gd name="T21" fmla="*/ 68 h 580"/>
                  <a:gd name="T22" fmla="*/ 101 w 190"/>
                  <a:gd name="T23" fmla="*/ 38 h 580"/>
                  <a:gd name="T24" fmla="*/ 106 w 190"/>
                  <a:gd name="T25" fmla="*/ 28 h 580"/>
                  <a:gd name="T26" fmla="*/ 95 w 190"/>
                  <a:gd name="T27" fmla="*/ 16 h 580"/>
                  <a:gd name="T28" fmla="*/ 83 w 190"/>
                  <a:gd name="T29" fmla="*/ 28 h 580"/>
                  <a:gd name="T30" fmla="*/ 89 w 190"/>
                  <a:gd name="T31" fmla="*/ 38 h 580"/>
                  <a:gd name="T32" fmla="*/ 84 w 190"/>
                  <a:gd name="T33" fmla="*/ 68 h 580"/>
                  <a:gd name="T34" fmla="*/ 43 w 190"/>
                  <a:gd name="T35" fmla="*/ 0 h 580"/>
                  <a:gd name="T36" fmla="*/ 1 w 190"/>
                  <a:gd name="T37" fmla="*/ 45 h 580"/>
                  <a:gd name="T38" fmla="*/ 0 w 190"/>
                  <a:gd name="T39" fmla="*/ 45 h 580"/>
                  <a:gd name="T40" fmla="*/ 0 w 190"/>
                  <a:gd name="T41" fmla="*/ 145 h 580"/>
                  <a:gd name="T42" fmla="*/ 1 w 190"/>
                  <a:gd name="T43" fmla="*/ 145 h 580"/>
                  <a:gd name="T44" fmla="*/ 49 w 190"/>
                  <a:gd name="T45" fmla="*/ 157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0" h="580">
                    <a:moveTo>
                      <a:pt x="49" y="157"/>
                    </a:move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580"/>
                      <a:pt x="39" y="580"/>
                      <a:pt x="39" y="580"/>
                    </a:cubicBezTo>
                    <a:cubicBezTo>
                      <a:pt x="148" y="580"/>
                      <a:pt x="148" y="580"/>
                      <a:pt x="148" y="580"/>
                    </a:cubicBezTo>
                    <a:cubicBezTo>
                      <a:pt x="148" y="157"/>
                      <a:pt x="148" y="157"/>
                      <a:pt x="148" y="157"/>
                    </a:cubicBezTo>
                    <a:cubicBezTo>
                      <a:pt x="141" y="157"/>
                      <a:pt x="141" y="157"/>
                      <a:pt x="141" y="157"/>
                    </a:cubicBezTo>
                    <a:cubicBezTo>
                      <a:pt x="168" y="155"/>
                      <a:pt x="186" y="150"/>
                      <a:pt x="189" y="145"/>
                    </a:cubicBezTo>
                    <a:cubicBezTo>
                      <a:pt x="190" y="145"/>
                      <a:pt x="190" y="145"/>
                      <a:pt x="190" y="1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1"/>
                      <a:pt x="101" y="16"/>
                      <a:pt x="95" y="16"/>
                    </a:cubicBezTo>
                    <a:cubicBezTo>
                      <a:pt x="88" y="16"/>
                      <a:pt x="83" y="21"/>
                      <a:pt x="83" y="28"/>
                    </a:cubicBezTo>
                    <a:cubicBezTo>
                      <a:pt x="83" y="32"/>
                      <a:pt x="85" y="36"/>
                      <a:pt x="89" y="3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4" y="150"/>
                      <a:pt x="22" y="155"/>
                      <a:pt x="49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72">
                <a:extLst>
                  <a:ext uri="{FF2B5EF4-FFF2-40B4-BE49-F238E27FC236}">
                    <a16:creationId xmlns:a16="http://schemas.microsoft.com/office/drawing/2014/main" id="{BA7CBE73-3B96-0B4F-9B76-C9D6ABA06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14" y="3249548"/>
                <a:ext cx="80804" cy="89084"/>
              </a:xfrm>
              <a:custGeom>
                <a:avLst/>
                <a:gdLst>
                  <a:gd name="T0" fmla="*/ 17 w 120"/>
                  <a:gd name="T1" fmla="*/ 87 h 132"/>
                  <a:gd name="T2" fmla="*/ 62 w 120"/>
                  <a:gd name="T3" fmla="*/ 132 h 132"/>
                  <a:gd name="T4" fmla="*/ 105 w 120"/>
                  <a:gd name="T5" fmla="*/ 87 h 132"/>
                  <a:gd name="T6" fmla="*/ 118 w 120"/>
                  <a:gd name="T7" fmla="*/ 73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7 w 120"/>
                  <a:gd name="T17" fmla="*/ 8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7"/>
                    </a:moveTo>
                    <a:cubicBezTo>
                      <a:pt x="26" y="110"/>
                      <a:pt x="43" y="132"/>
                      <a:pt x="62" y="132"/>
                    </a:cubicBezTo>
                    <a:cubicBezTo>
                      <a:pt x="80" y="132"/>
                      <a:pt x="96" y="110"/>
                      <a:pt x="105" y="87"/>
                    </a:cubicBezTo>
                    <a:cubicBezTo>
                      <a:pt x="110" y="87"/>
                      <a:pt x="116" y="81"/>
                      <a:pt x="118" y="73"/>
                    </a:cubicBezTo>
                    <a:cubicBezTo>
                      <a:pt x="120" y="63"/>
                      <a:pt x="117" y="53"/>
                      <a:pt x="111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4" y="0"/>
                      <a:pt x="12" y="23"/>
                      <a:pt x="10" y="51"/>
                    </a:cubicBezTo>
                    <a:cubicBezTo>
                      <a:pt x="4" y="53"/>
                      <a:pt x="0" y="63"/>
                      <a:pt x="3" y="73"/>
                    </a:cubicBezTo>
                    <a:cubicBezTo>
                      <a:pt x="5" y="81"/>
                      <a:pt x="11" y="87"/>
                      <a:pt x="1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73">
                <a:extLst>
                  <a:ext uri="{FF2B5EF4-FFF2-40B4-BE49-F238E27FC236}">
                    <a16:creationId xmlns:a16="http://schemas.microsoft.com/office/drawing/2014/main" id="{E9263C9B-AB98-A24B-8BEA-D0198CEDA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572" y="3334634"/>
                <a:ext cx="127345" cy="329782"/>
              </a:xfrm>
              <a:custGeom>
                <a:avLst/>
                <a:gdLst>
                  <a:gd name="T0" fmla="*/ 46 w 189"/>
                  <a:gd name="T1" fmla="*/ 157 h 489"/>
                  <a:gd name="T2" fmla="*/ 46 w 189"/>
                  <a:gd name="T3" fmla="*/ 489 h 489"/>
                  <a:gd name="T4" fmla="*/ 154 w 189"/>
                  <a:gd name="T5" fmla="*/ 489 h 489"/>
                  <a:gd name="T6" fmla="*/ 154 w 189"/>
                  <a:gd name="T7" fmla="*/ 156 h 489"/>
                  <a:gd name="T8" fmla="*/ 189 w 189"/>
                  <a:gd name="T9" fmla="*/ 145 h 489"/>
                  <a:gd name="T10" fmla="*/ 189 w 189"/>
                  <a:gd name="T11" fmla="*/ 145 h 489"/>
                  <a:gd name="T12" fmla="*/ 188 w 189"/>
                  <a:gd name="T13" fmla="*/ 45 h 489"/>
                  <a:gd name="T14" fmla="*/ 146 w 189"/>
                  <a:gd name="T15" fmla="*/ 0 h 489"/>
                  <a:gd name="T16" fmla="*/ 105 w 189"/>
                  <a:gd name="T17" fmla="*/ 68 h 489"/>
                  <a:gd name="T18" fmla="*/ 100 w 189"/>
                  <a:gd name="T19" fmla="*/ 38 h 489"/>
                  <a:gd name="T20" fmla="*/ 106 w 189"/>
                  <a:gd name="T21" fmla="*/ 28 h 489"/>
                  <a:gd name="T22" fmla="*/ 94 w 189"/>
                  <a:gd name="T23" fmla="*/ 16 h 489"/>
                  <a:gd name="T24" fmla="*/ 82 w 189"/>
                  <a:gd name="T25" fmla="*/ 28 h 489"/>
                  <a:gd name="T26" fmla="*/ 88 w 189"/>
                  <a:gd name="T27" fmla="*/ 38 h 489"/>
                  <a:gd name="T28" fmla="*/ 83 w 189"/>
                  <a:gd name="T29" fmla="*/ 68 h 489"/>
                  <a:gd name="T30" fmla="*/ 43 w 189"/>
                  <a:gd name="T31" fmla="*/ 0 h 489"/>
                  <a:gd name="T32" fmla="*/ 0 w 189"/>
                  <a:gd name="T33" fmla="*/ 45 h 489"/>
                  <a:gd name="T34" fmla="*/ 0 w 189"/>
                  <a:gd name="T35" fmla="*/ 45 h 489"/>
                  <a:gd name="T36" fmla="*/ 0 w 189"/>
                  <a:gd name="T37" fmla="*/ 145 h 489"/>
                  <a:gd name="T38" fmla="*/ 0 w 189"/>
                  <a:gd name="T39" fmla="*/ 145 h 489"/>
                  <a:gd name="T40" fmla="*/ 46 w 189"/>
                  <a:gd name="T41" fmla="*/ 157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9" h="489">
                    <a:moveTo>
                      <a:pt x="46" y="157"/>
                    </a:moveTo>
                    <a:cubicBezTo>
                      <a:pt x="46" y="489"/>
                      <a:pt x="46" y="489"/>
                      <a:pt x="46" y="489"/>
                    </a:cubicBezTo>
                    <a:cubicBezTo>
                      <a:pt x="154" y="489"/>
                      <a:pt x="154" y="489"/>
                      <a:pt x="154" y="489"/>
                    </a:cubicBezTo>
                    <a:cubicBezTo>
                      <a:pt x="154" y="156"/>
                      <a:pt x="154" y="156"/>
                      <a:pt x="154" y="156"/>
                    </a:cubicBezTo>
                    <a:cubicBezTo>
                      <a:pt x="173" y="153"/>
                      <a:pt x="186" y="149"/>
                      <a:pt x="189" y="145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1"/>
                      <a:pt x="101" y="16"/>
                      <a:pt x="94" y="16"/>
                    </a:cubicBezTo>
                    <a:cubicBezTo>
                      <a:pt x="88" y="16"/>
                      <a:pt x="82" y="21"/>
                      <a:pt x="82" y="28"/>
                    </a:cubicBezTo>
                    <a:cubicBezTo>
                      <a:pt x="82" y="32"/>
                      <a:pt x="85" y="36"/>
                      <a:pt x="88" y="3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3" y="150"/>
                      <a:pt x="21" y="154"/>
                      <a:pt x="46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4">
                <a:extLst>
                  <a:ext uri="{FF2B5EF4-FFF2-40B4-BE49-F238E27FC236}">
                    <a16:creationId xmlns:a16="http://schemas.microsoft.com/office/drawing/2014/main" id="{9FFB8DC9-F854-2149-B951-A12E8F6CE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640" y="3363472"/>
                <a:ext cx="80804" cy="89084"/>
              </a:xfrm>
              <a:custGeom>
                <a:avLst/>
                <a:gdLst>
                  <a:gd name="T0" fmla="*/ 17 w 120"/>
                  <a:gd name="T1" fmla="*/ 88 h 132"/>
                  <a:gd name="T2" fmla="*/ 62 w 120"/>
                  <a:gd name="T3" fmla="*/ 132 h 132"/>
                  <a:gd name="T4" fmla="*/ 104 w 120"/>
                  <a:gd name="T5" fmla="*/ 88 h 132"/>
                  <a:gd name="T6" fmla="*/ 118 w 120"/>
                  <a:gd name="T7" fmla="*/ 73 h 132"/>
                  <a:gd name="T8" fmla="*/ 111 w 120"/>
                  <a:gd name="T9" fmla="*/ 51 h 132"/>
                  <a:gd name="T10" fmla="*/ 60 w 120"/>
                  <a:gd name="T11" fmla="*/ 0 h 132"/>
                  <a:gd name="T12" fmla="*/ 10 w 120"/>
                  <a:gd name="T13" fmla="*/ 51 h 132"/>
                  <a:gd name="T14" fmla="*/ 3 w 120"/>
                  <a:gd name="T15" fmla="*/ 73 h 132"/>
                  <a:gd name="T16" fmla="*/ 17 w 120"/>
                  <a:gd name="T17" fmla="*/ 8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32">
                    <a:moveTo>
                      <a:pt x="17" y="88"/>
                    </a:moveTo>
                    <a:cubicBezTo>
                      <a:pt x="26" y="111"/>
                      <a:pt x="43" y="132"/>
                      <a:pt x="62" y="132"/>
                    </a:cubicBezTo>
                    <a:cubicBezTo>
                      <a:pt x="80" y="132"/>
                      <a:pt x="96" y="111"/>
                      <a:pt x="104" y="88"/>
                    </a:cubicBezTo>
                    <a:cubicBezTo>
                      <a:pt x="110" y="87"/>
                      <a:pt x="116" y="81"/>
                      <a:pt x="118" y="73"/>
                    </a:cubicBezTo>
                    <a:cubicBezTo>
                      <a:pt x="120" y="63"/>
                      <a:pt x="117" y="54"/>
                      <a:pt x="111" y="51"/>
                    </a:cubicBezTo>
                    <a:cubicBezTo>
                      <a:pt x="109" y="23"/>
                      <a:pt x="87" y="0"/>
                      <a:pt x="60" y="0"/>
                    </a:cubicBezTo>
                    <a:cubicBezTo>
                      <a:pt x="33" y="0"/>
                      <a:pt x="12" y="23"/>
                      <a:pt x="10" y="51"/>
                    </a:cubicBezTo>
                    <a:cubicBezTo>
                      <a:pt x="4" y="54"/>
                      <a:pt x="0" y="63"/>
                      <a:pt x="3" y="73"/>
                    </a:cubicBezTo>
                    <a:cubicBezTo>
                      <a:pt x="5" y="82"/>
                      <a:pt x="11" y="87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75">
                <a:extLst>
                  <a:ext uri="{FF2B5EF4-FFF2-40B4-BE49-F238E27FC236}">
                    <a16:creationId xmlns:a16="http://schemas.microsoft.com/office/drawing/2014/main" id="{1FBB1E9B-7E52-F646-89F2-83D99C72C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513" y="3448559"/>
                <a:ext cx="127630" cy="215858"/>
              </a:xfrm>
              <a:custGeom>
                <a:avLst/>
                <a:gdLst>
                  <a:gd name="T0" fmla="*/ 0 w 189"/>
                  <a:gd name="T1" fmla="*/ 45 h 320"/>
                  <a:gd name="T2" fmla="*/ 0 w 189"/>
                  <a:gd name="T3" fmla="*/ 145 h 320"/>
                  <a:gd name="T4" fmla="*/ 0 w 189"/>
                  <a:gd name="T5" fmla="*/ 145 h 320"/>
                  <a:gd name="T6" fmla="*/ 43 w 189"/>
                  <a:gd name="T7" fmla="*/ 157 h 320"/>
                  <a:gd name="T8" fmla="*/ 43 w 189"/>
                  <a:gd name="T9" fmla="*/ 320 h 320"/>
                  <a:gd name="T10" fmla="*/ 152 w 189"/>
                  <a:gd name="T11" fmla="*/ 320 h 320"/>
                  <a:gd name="T12" fmla="*/ 152 w 189"/>
                  <a:gd name="T13" fmla="*/ 156 h 320"/>
                  <a:gd name="T14" fmla="*/ 189 w 189"/>
                  <a:gd name="T15" fmla="*/ 145 h 320"/>
                  <a:gd name="T16" fmla="*/ 189 w 189"/>
                  <a:gd name="T17" fmla="*/ 145 h 320"/>
                  <a:gd name="T18" fmla="*/ 188 w 189"/>
                  <a:gd name="T19" fmla="*/ 45 h 320"/>
                  <a:gd name="T20" fmla="*/ 146 w 189"/>
                  <a:gd name="T21" fmla="*/ 0 h 320"/>
                  <a:gd name="T22" fmla="*/ 105 w 189"/>
                  <a:gd name="T23" fmla="*/ 69 h 320"/>
                  <a:gd name="T24" fmla="*/ 100 w 189"/>
                  <a:gd name="T25" fmla="*/ 38 h 320"/>
                  <a:gd name="T26" fmla="*/ 106 w 189"/>
                  <a:gd name="T27" fmla="*/ 28 h 320"/>
                  <a:gd name="T28" fmla="*/ 94 w 189"/>
                  <a:gd name="T29" fmla="*/ 16 h 320"/>
                  <a:gd name="T30" fmla="*/ 82 w 189"/>
                  <a:gd name="T31" fmla="*/ 28 h 320"/>
                  <a:gd name="T32" fmla="*/ 88 w 189"/>
                  <a:gd name="T33" fmla="*/ 38 h 320"/>
                  <a:gd name="T34" fmla="*/ 83 w 189"/>
                  <a:gd name="T35" fmla="*/ 68 h 320"/>
                  <a:gd name="T36" fmla="*/ 43 w 189"/>
                  <a:gd name="T37" fmla="*/ 0 h 320"/>
                  <a:gd name="T38" fmla="*/ 0 w 189"/>
                  <a:gd name="T39" fmla="*/ 45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" h="320">
                    <a:moveTo>
                      <a:pt x="0" y="45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3" y="150"/>
                      <a:pt x="19" y="154"/>
                      <a:pt x="43" y="157"/>
                    </a:cubicBezTo>
                    <a:cubicBezTo>
                      <a:pt x="43" y="320"/>
                      <a:pt x="43" y="320"/>
                      <a:pt x="43" y="320"/>
                    </a:cubicBezTo>
                    <a:cubicBezTo>
                      <a:pt x="152" y="320"/>
                      <a:pt x="152" y="320"/>
                      <a:pt x="152" y="320"/>
                    </a:cubicBezTo>
                    <a:cubicBezTo>
                      <a:pt x="152" y="156"/>
                      <a:pt x="152" y="156"/>
                      <a:pt x="152" y="156"/>
                    </a:cubicBezTo>
                    <a:cubicBezTo>
                      <a:pt x="172" y="154"/>
                      <a:pt x="186" y="150"/>
                      <a:pt x="189" y="145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5" y="26"/>
                      <a:pt x="169" y="10"/>
                      <a:pt x="146" y="0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4" y="36"/>
                      <a:pt x="106" y="32"/>
                      <a:pt x="106" y="28"/>
                    </a:cubicBezTo>
                    <a:cubicBezTo>
                      <a:pt x="106" y="22"/>
                      <a:pt x="101" y="16"/>
                      <a:pt x="94" y="16"/>
                    </a:cubicBezTo>
                    <a:cubicBezTo>
                      <a:pt x="88" y="16"/>
                      <a:pt x="82" y="22"/>
                      <a:pt x="82" y="28"/>
                    </a:cubicBezTo>
                    <a:cubicBezTo>
                      <a:pt x="82" y="32"/>
                      <a:pt x="85" y="36"/>
                      <a:pt x="88" y="3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10"/>
                      <a:pt x="4" y="26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76">
                <a:extLst>
                  <a:ext uri="{FF2B5EF4-FFF2-40B4-BE49-F238E27FC236}">
                    <a16:creationId xmlns:a16="http://schemas.microsoft.com/office/drawing/2014/main" id="{038A31F6-120F-0C4D-A036-BD923091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126" y="3151041"/>
                <a:ext cx="612739" cy="573621"/>
              </a:xfrm>
              <a:custGeom>
                <a:avLst/>
                <a:gdLst>
                  <a:gd name="T0" fmla="*/ 875 w 908"/>
                  <a:gd name="T1" fmla="*/ 762 h 850"/>
                  <a:gd name="T2" fmla="*/ 843 w 908"/>
                  <a:gd name="T3" fmla="*/ 787 h 850"/>
                  <a:gd name="T4" fmla="*/ 72 w 908"/>
                  <a:gd name="T5" fmla="*/ 787 h 850"/>
                  <a:gd name="T6" fmla="*/ 72 w 908"/>
                  <a:gd name="T7" fmla="*/ 64 h 850"/>
                  <a:gd name="T8" fmla="*/ 96 w 908"/>
                  <a:gd name="T9" fmla="*/ 33 h 850"/>
                  <a:gd name="T10" fmla="*/ 63 w 908"/>
                  <a:gd name="T11" fmla="*/ 0 h 850"/>
                  <a:gd name="T12" fmla="*/ 31 w 908"/>
                  <a:gd name="T13" fmla="*/ 33 h 850"/>
                  <a:gd name="T14" fmla="*/ 55 w 908"/>
                  <a:gd name="T15" fmla="*/ 64 h 850"/>
                  <a:gd name="T16" fmla="*/ 55 w 908"/>
                  <a:gd name="T17" fmla="*/ 787 h 850"/>
                  <a:gd name="T18" fmla="*/ 0 w 908"/>
                  <a:gd name="T19" fmla="*/ 787 h 850"/>
                  <a:gd name="T20" fmla="*/ 0 w 908"/>
                  <a:gd name="T21" fmla="*/ 804 h 850"/>
                  <a:gd name="T22" fmla="*/ 55 w 908"/>
                  <a:gd name="T23" fmla="*/ 804 h 850"/>
                  <a:gd name="T24" fmla="*/ 55 w 908"/>
                  <a:gd name="T25" fmla="*/ 850 h 850"/>
                  <a:gd name="T26" fmla="*/ 72 w 908"/>
                  <a:gd name="T27" fmla="*/ 850 h 850"/>
                  <a:gd name="T28" fmla="*/ 72 w 908"/>
                  <a:gd name="T29" fmla="*/ 804 h 850"/>
                  <a:gd name="T30" fmla="*/ 844 w 908"/>
                  <a:gd name="T31" fmla="*/ 804 h 850"/>
                  <a:gd name="T32" fmla="*/ 875 w 908"/>
                  <a:gd name="T33" fmla="*/ 827 h 850"/>
                  <a:gd name="T34" fmla="*/ 908 w 908"/>
                  <a:gd name="T35" fmla="*/ 794 h 850"/>
                  <a:gd name="T36" fmla="*/ 875 w 908"/>
                  <a:gd name="T37" fmla="*/ 762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8" h="850">
                    <a:moveTo>
                      <a:pt x="875" y="762"/>
                    </a:moveTo>
                    <a:cubicBezTo>
                      <a:pt x="860" y="762"/>
                      <a:pt x="847" y="773"/>
                      <a:pt x="843" y="787"/>
                    </a:cubicBezTo>
                    <a:cubicBezTo>
                      <a:pt x="72" y="787"/>
                      <a:pt x="72" y="787"/>
                      <a:pt x="72" y="787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86" y="60"/>
                      <a:pt x="96" y="48"/>
                      <a:pt x="96" y="33"/>
                    </a:cubicBezTo>
                    <a:cubicBezTo>
                      <a:pt x="96" y="15"/>
                      <a:pt x="81" y="0"/>
                      <a:pt x="63" y="0"/>
                    </a:cubicBezTo>
                    <a:cubicBezTo>
                      <a:pt x="45" y="0"/>
                      <a:pt x="31" y="15"/>
                      <a:pt x="31" y="33"/>
                    </a:cubicBezTo>
                    <a:cubicBezTo>
                      <a:pt x="31" y="48"/>
                      <a:pt x="41" y="60"/>
                      <a:pt x="55" y="64"/>
                    </a:cubicBezTo>
                    <a:cubicBezTo>
                      <a:pt x="55" y="787"/>
                      <a:pt x="55" y="787"/>
                      <a:pt x="55" y="787"/>
                    </a:cubicBezTo>
                    <a:cubicBezTo>
                      <a:pt x="0" y="787"/>
                      <a:pt x="0" y="787"/>
                      <a:pt x="0" y="787"/>
                    </a:cubicBezTo>
                    <a:cubicBezTo>
                      <a:pt x="0" y="804"/>
                      <a:pt x="0" y="804"/>
                      <a:pt x="0" y="804"/>
                    </a:cubicBezTo>
                    <a:cubicBezTo>
                      <a:pt x="55" y="804"/>
                      <a:pt x="55" y="804"/>
                      <a:pt x="55" y="804"/>
                    </a:cubicBezTo>
                    <a:cubicBezTo>
                      <a:pt x="55" y="850"/>
                      <a:pt x="55" y="850"/>
                      <a:pt x="55" y="850"/>
                    </a:cubicBezTo>
                    <a:cubicBezTo>
                      <a:pt x="72" y="850"/>
                      <a:pt x="72" y="850"/>
                      <a:pt x="72" y="850"/>
                    </a:cubicBezTo>
                    <a:cubicBezTo>
                      <a:pt x="72" y="804"/>
                      <a:pt x="72" y="804"/>
                      <a:pt x="72" y="804"/>
                    </a:cubicBezTo>
                    <a:cubicBezTo>
                      <a:pt x="844" y="804"/>
                      <a:pt x="844" y="804"/>
                      <a:pt x="844" y="804"/>
                    </a:cubicBezTo>
                    <a:cubicBezTo>
                      <a:pt x="848" y="817"/>
                      <a:pt x="861" y="827"/>
                      <a:pt x="875" y="827"/>
                    </a:cubicBezTo>
                    <a:cubicBezTo>
                      <a:pt x="893" y="827"/>
                      <a:pt x="908" y="812"/>
                      <a:pt x="908" y="794"/>
                    </a:cubicBezTo>
                    <a:cubicBezTo>
                      <a:pt x="908" y="776"/>
                      <a:pt x="893" y="762"/>
                      <a:pt x="875" y="7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5E4B27-E239-634B-990F-DE313B1AD7F9}"/>
                </a:ext>
              </a:extLst>
            </p:cNvPr>
            <p:cNvGrpSpPr/>
            <p:nvPr/>
          </p:nvGrpSpPr>
          <p:grpSpPr>
            <a:xfrm>
              <a:off x="5077587" y="4591793"/>
              <a:ext cx="414487" cy="391081"/>
              <a:chOff x="3098700" y="5569159"/>
              <a:chExt cx="642147" cy="605886"/>
            </a:xfrm>
            <a:grpFill/>
          </p:grpSpPr>
          <p:sp>
            <p:nvSpPr>
              <p:cNvPr id="26" name="Freeform 349">
                <a:extLst>
                  <a:ext uri="{FF2B5EF4-FFF2-40B4-BE49-F238E27FC236}">
                    <a16:creationId xmlns:a16="http://schemas.microsoft.com/office/drawing/2014/main" id="{9CD2C3F9-DD94-8047-8431-93FBCAB18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543" y="5569159"/>
                <a:ext cx="621304" cy="392027"/>
              </a:xfrm>
              <a:custGeom>
                <a:avLst/>
                <a:gdLst>
                  <a:gd name="T0" fmla="*/ 880 w 921"/>
                  <a:gd name="T1" fmla="*/ 447 h 581"/>
                  <a:gd name="T2" fmla="*/ 879 w 921"/>
                  <a:gd name="T3" fmla="*/ 427 h 581"/>
                  <a:gd name="T4" fmla="*/ 431 w 921"/>
                  <a:gd name="T5" fmla="*/ 0 h 581"/>
                  <a:gd name="T6" fmla="*/ 3 w 921"/>
                  <a:gd name="T7" fmla="*/ 317 h 581"/>
                  <a:gd name="T8" fmla="*/ 0 w 921"/>
                  <a:gd name="T9" fmla="*/ 326 h 581"/>
                  <a:gd name="T10" fmla="*/ 108 w 921"/>
                  <a:gd name="T11" fmla="*/ 326 h 581"/>
                  <a:gd name="T12" fmla="*/ 109 w 921"/>
                  <a:gd name="T13" fmla="*/ 322 h 581"/>
                  <a:gd name="T14" fmla="*/ 431 w 921"/>
                  <a:gd name="T15" fmla="*/ 102 h 581"/>
                  <a:gd name="T16" fmla="*/ 776 w 921"/>
                  <a:gd name="T17" fmla="*/ 424 h 581"/>
                  <a:gd name="T18" fmla="*/ 778 w 921"/>
                  <a:gd name="T19" fmla="*/ 447 h 581"/>
                  <a:gd name="T20" fmla="*/ 729 w 921"/>
                  <a:gd name="T21" fmla="*/ 447 h 581"/>
                  <a:gd name="T22" fmla="*/ 826 w 921"/>
                  <a:gd name="T23" fmla="*/ 581 h 581"/>
                  <a:gd name="T24" fmla="*/ 921 w 921"/>
                  <a:gd name="T25" fmla="*/ 447 h 581"/>
                  <a:gd name="T26" fmla="*/ 880 w 921"/>
                  <a:gd name="T27" fmla="*/ 44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1" h="581">
                    <a:moveTo>
                      <a:pt x="880" y="447"/>
                    </a:moveTo>
                    <a:cubicBezTo>
                      <a:pt x="879" y="427"/>
                      <a:pt x="879" y="427"/>
                      <a:pt x="879" y="427"/>
                    </a:cubicBezTo>
                    <a:cubicBezTo>
                      <a:pt x="867" y="187"/>
                      <a:pt x="670" y="0"/>
                      <a:pt x="431" y="0"/>
                    </a:cubicBezTo>
                    <a:cubicBezTo>
                      <a:pt x="236" y="0"/>
                      <a:pt x="60" y="130"/>
                      <a:pt x="3" y="317"/>
                    </a:cubicBezTo>
                    <a:cubicBezTo>
                      <a:pt x="0" y="326"/>
                      <a:pt x="0" y="326"/>
                      <a:pt x="0" y="326"/>
                    </a:cubicBezTo>
                    <a:cubicBezTo>
                      <a:pt x="108" y="326"/>
                      <a:pt x="108" y="326"/>
                      <a:pt x="108" y="326"/>
                    </a:cubicBezTo>
                    <a:cubicBezTo>
                      <a:pt x="109" y="322"/>
                      <a:pt x="109" y="322"/>
                      <a:pt x="109" y="322"/>
                    </a:cubicBezTo>
                    <a:cubicBezTo>
                      <a:pt x="162" y="188"/>
                      <a:pt x="288" y="102"/>
                      <a:pt x="431" y="102"/>
                    </a:cubicBezTo>
                    <a:cubicBezTo>
                      <a:pt x="612" y="102"/>
                      <a:pt x="763" y="244"/>
                      <a:pt x="776" y="424"/>
                    </a:cubicBezTo>
                    <a:cubicBezTo>
                      <a:pt x="778" y="447"/>
                      <a:pt x="778" y="447"/>
                      <a:pt x="778" y="447"/>
                    </a:cubicBezTo>
                    <a:cubicBezTo>
                      <a:pt x="729" y="447"/>
                      <a:pt x="729" y="447"/>
                      <a:pt x="729" y="447"/>
                    </a:cubicBezTo>
                    <a:cubicBezTo>
                      <a:pt x="826" y="581"/>
                      <a:pt x="826" y="581"/>
                      <a:pt x="826" y="581"/>
                    </a:cubicBezTo>
                    <a:cubicBezTo>
                      <a:pt x="921" y="447"/>
                      <a:pt x="921" y="447"/>
                      <a:pt x="921" y="447"/>
                    </a:cubicBezTo>
                    <a:lnTo>
                      <a:pt x="880" y="4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350">
                <a:extLst>
                  <a:ext uri="{FF2B5EF4-FFF2-40B4-BE49-F238E27FC236}">
                    <a16:creationId xmlns:a16="http://schemas.microsoft.com/office/drawing/2014/main" id="{7529DADA-826E-A347-8F34-72A7DE027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700" y="5880953"/>
                <a:ext cx="565341" cy="294092"/>
              </a:xfrm>
              <a:custGeom>
                <a:avLst/>
                <a:gdLst>
                  <a:gd name="T0" fmla="*/ 704 w 838"/>
                  <a:gd name="T1" fmla="*/ 235 h 436"/>
                  <a:gd name="T2" fmla="*/ 462 w 838"/>
                  <a:gd name="T3" fmla="*/ 334 h 436"/>
                  <a:gd name="T4" fmla="*/ 166 w 838"/>
                  <a:gd name="T5" fmla="*/ 166 h 436"/>
                  <a:gd name="T6" fmla="*/ 147 w 838"/>
                  <a:gd name="T7" fmla="*/ 134 h 436"/>
                  <a:gd name="T8" fmla="*/ 192 w 838"/>
                  <a:gd name="T9" fmla="*/ 134 h 436"/>
                  <a:gd name="T10" fmla="*/ 95 w 838"/>
                  <a:gd name="T11" fmla="*/ 0 h 436"/>
                  <a:gd name="T12" fmla="*/ 0 w 838"/>
                  <a:gd name="T13" fmla="*/ 134 h 436"/>
                  <a:gd name="T14" fmla="*/ 38 w 838"/>
                  <a:gd name="T15" fmla="*/ 134 h 436"/>
                  <a:gd name="T16" fmla="*/ 43 w 838"/>
                  <a:gd name="T17" fmla="*/ 147 h 436"/>
                  <a:gd name="T18" fmla="*/ 462 w 838"/>
                  <a:gd name="T19" fmla="*/ 436 h 436"/>
                  <a:gd name="T20" fmla="*/ 830 w 838"/>
                  <a:gd name="T21" fmla="*/ 244 h 436"/>
                  <a:gd name="T22" fmla="*/ 838 w 838"/>
                  <a:gd name="T23" fmla="*/ 233 h 436"/>
                  <a:gd name="T24" fmla="*/ 706 w 838"/>
                  <a:gd name="T25" fmla="*/ 233 h 436"/>
                  <a:gd name="T26" fmla="*/ 704 w 838"/>
                  <a:gd name="T27" fmla="*/ 235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8" h="436">
                    <a:moveTo>
                      <a:pt x="704" y="235"/>
                    </a:moveTo>
                    <a:cubicBezTo>
                      <a:pt x="640" y="298"/>
                      <a:pt x="551" y="334"/>
                      <a:pt x="462" y="334"/>
                    </a:cubicBezTo>
                    <a:cubicBezTo>
                      <a:pt x="342" y="334"/>
                      <a:pt x="228" y="270"/>
                      <a:pt x="166" y="166"/>
                    </a:cubicBezTo>
                    <a:cubicBezTo>
                      <a:pt x="147" y="134"/>
                      <a:pt x="147" y="134"/>
                      <a:pt x="147" y="134"/>
                    </a:cubicBezTo>
                    <a:cubicBezTo>
                      <a:pt x="192" y="134"/>
                      <a:pt x="192" y="134"/>
                      <a:pt x="192" y="13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38" y="134"/>
                      <a:pt x="38" y="134"/>
                      <a:pt x="38" y="134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109" y="320"/>
                      <a:pt x="278" y="436"/>
                      <a:pt x="462" y="436"/>
                    </a:cubicBezTo>
                    <a:cubicBezTo>
                      <a:pt x="609" y="436"/>
                      <a:pt x="746" y="364"/>
                      <a:pt x="830" y="244"/>
                    </a:cubicBezTo>
                    <a:cubicBezTo>
                      <a:pt x="838" y="233"/>
                      <a:pt x="838" y="233"/>
                      <a:pt x="838" y="233"/>
                    </a:cubicBezTo>
                    <a:cubicBezTo>
                      <a:pt x="706" y="233"/>
                      <a:pt x="706" y="233"/>
                      <a:pt x="706" y="233"/>
                    </a:cubicBezTo>
                    <a:lnTo>
                      <a:pt x="704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51">
                <a:extLst>
                  <a:ext uri="{FF2B5EF4-FFF2-40B4-BE49-F238E27FC236}">
                    <a16:creationId xmlns:a16="http://schemas.microsoft.com/office/drawing/2014/main" id="{AE54741A-1377-0B46-BC52-8AC87E28D9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7193" y="5689366"/>
                <a:ext cx="380606" cy="371184"/>
              </a:xfrm>
              <a:custGeom>
                <a:avLst/>
                <a:gdLst>
                  <a:gd name="T0" fmla="*/ 0 w 564"/>
                  <a:gd name="T1" fmla="*/ 227 h 550"/>
                  <a:gd name="T2" fmla="*/ 0 w 564"/>
                  <a:gd name="T3" fmla="*/ 327 h 550"/>
                  <a:gd name="T4" fmla="*/ 46 w 564"/>
                  <a:gd name="T5" fmla="*/ 327 h 550"/>
                  <a:gd name="T6" fmla="*/ 80 w 564"/>
                  <a:gd name="T7" fmla="*/ 407 h 550"/>
                  <a:gd name="T8" fmla="*/ 48 w 564"/>
                  <a:gd name="T9" fmla="*/ 439 h 550"/>
                  <a:gd name="T10" fmla="*/ 119 w 564"/>
                  <a:gd name="T11" fmla="*/ 510 h 550"/>
                  <a:gd name="T12" fmla="*/ 151 w 564"/>
                  <a:gd name="T13" fmla="*/ 478 h 550"/>
                  <a:gd name="T14" fmla="*/ 230 w 564"/>
                  <a:gd name="T15" fmla="*/ 511 h 550"/>
                  <a:gd name="T16" fmla="*/ 230 w 564"/>
                  <a:gd name="T17" fmla="*/ 550 h 550"/>
                  <a:gd name="T18" fmla="*/ 330 w 564"/>
                  <a:gd name="T19" fmla="*/ 550 h 550"/>
                  <a:gd name="T20" fmla="*/ 330 w 564"/>
                  <a:gd name="T21" fmla="*/ 512 h 550"/>
                  <a:gd name="T22" fmla="*/ 414 w 564"/>
                  <a:gd name="T23" fmla="*/ 478 h 550"/>
                  <a:gd name="T24" fmla="*/ 444 w 564"/>
                  <a:gd name="T25" fmla="*/ 509 h 550"/>
                  <a:gd name="T26" fmla="*/ 515 w 564"/>
                  <a:gd name="T27" fmla="*/ 438 h 550"/>
                  <a:gd name="T28" fmla="*/ 485 w 564"/>
                  <a:gd name="T29" fmla="*/ 408 h 550"/>
                  <a:gd name="T30" fmla="*/ 520 w 564"/>
                  <a:gd name="T31" fmla="*/ 327 h 550"/>
                  <a:gd name="T32" fmla="*/ 564 w 564"/>
                  <a:gd name="T33" fmla="*/ 327 h 550"/>
                  <a:gd name="T34" fmla="*/ 564 w 564"/>
                  <a:gd name="T35" fmla="*/ 227 h 550"/>
                  <a:gd name="T36" fmla="*/ 521 w 564"/>
                  <a:gd name="T37" fmla="*/ 227 h 550"/>
                  <a:gd name="T38" fmla="*/ 486 w 564"/>
                  <a:gd name="T39" fmla="*/ 143 h 550"/>
                  <a:gd name="T40" fmla="*/ 518 w 564"/>
                  <a:gd name="T41" fmla="*/ 111 h 550"/>
                  <a:gd name="T42" fmla="*/ 447 w 564"/>
                  <a:gd name="T43" fmla="*/ 40 h 550"/>
                  <a:gd name="T44" fmla="*/ 415 w 564"/>
                  <a:gd name="T45" fmla="*/ 72 h 550"/>
                  <a:gd name="T46" fmla="*/ 330 w 564"/>
                  <a:gd name="T47" fmla="*/ 38 h 550"/>
                  <a:gd name="T48" fmla="*/ 330 w 564"/>
                  <a:gd name="T49" fmla="*/ 0 h 550"/>
                  <a:gd name="T50" fmla="*/ 230 w 564"/>
                  <a:gd name="T51" fmla="*/ 0 h 550"/>
                  <a:gd name="T52" fmla="*/ 230 w 564"/>
                  <a:gd name="T53" fmla="*/ 39 h 550"/>
                  <a:gd name="T54" fmla="*/ 150 w 564"/>
                  <a:gd name="T55" fmla="*/ 73 h 550"/>
                  <a:gd name="T56" fmla="*/ 116 w 564"/>
                  <a:gd name="T57" fmla="*/ 39 h 550"/>
                  <a:gd name="T58" fmla="*/ 45 w 564"/>
                  <a:gd name="T59" fmla="*/ 110 h 550"/>
                  <a:gd name="T60" fmla="*/ 79 w 564"/>
                  <a:gd name="T61" fmla="*/ 144 h 550"/>
                  <a:gd name="T62" fmla="*/ 45 w 564"/>
                  <a:gd name="T63" fmla="*/ 227 h 550"/>
                  <a:gd name="T64" fmla="*/ 0 w 564"/>
                  <a:gd name="T65" fmla="*/ 227 h 550"/>
                  <a:gd name="T66" fmla="*/ 283 w 564"/>
                  <a:gd name="T67" fmla="*/ 104 h 550"/>
                  <a:gd name="T68" fmla="*/ 456 w 564"/>
                  <a:gd name="T69" fmla="*/ 275 h 550"/>
                  <a:gd name="T70" fmla="*/ 283 w 564"/>
                  <a:gd name="T71" fmla="*/ 446 h 550"/>
                  <a:gd name="T72" fmla="*/ 110 w 564"/>
                  <a:gd name="T73" fmla="*/ 275 h 550"/>
                  <a:gd name="T74" fmla="*/ 283 w 564"/>
                  <a:gd name="T75" fmla="*/ 104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4" h="550">
                    <a:moveTo>
                      <a:pt x="0" y="227"/>
                    </a:moveTo>
                    <a:cubicBezTo>
                      <a:pt x="0" y="327"/>
                      <a:pt x="0" y="327"/>
                      <a:pt x="0" y="327"/>
                    </a:cubicBezTo>
                    <a:cubicBezTo>
                      <a:pt x="46" y="327"/>
                      <a:pt x="46" y="327"/>
                      <a:pt x="46" y="327"/>
                    </a:cubicBezTo>
                    <a:cubicBezTo>
                      <a:pt x="52" y="356"/>
                      <a:pt x="64" y="383"/>
                      <a:pt x="80" y="407"/>
                    </a:cubicBezTo>
                    <a:cubicBezTo>
                      <a:pt x="48" y="439"/>
                      <a:pt x="48" y="439"/>
                      <a:pt x="48" y="439"/>
                    </a:cubicBezTo>
                    <a:cubicBezTo>
                      <a:pt x="119" y="510"/>
                      <a:pt x="119" y="510"/>
                      <a:pt x="119" y="510"/>
                    </a:cubicBezTo>
                    <a:cubicBezTo>
                      <a:pt x="151" y="478"/>
                      <a:pt x="151" y="478"/>
                      <a:pt x="151" y="478"/>
                    </a:cubicBezTo>
                    <a:cubicBezTo>
                      <a:pt x="175" y="493"/>
                      <a:pt x="202" y="504"/>
                      <a:pt x="230" y="511"/>
                    </a:cubicBezTo>
                    <a:cubicBezTo>
                      <a:pt x="230" y="550"/>
                      <a:pt x="230" y="550"/>
                      <a:pt x="230" y="550"/>
                    </a:cubicBezTo>
                    <a:cubicBezTo>
                      <a:pt x="330" y="550"/>
                      <a:pt x="330" y="550"/>
                      <a:pt x="330" y="550"/>
                    </a:cubicBezTo>
                    <a:cubicBezTo>
                      <a:pt x="330" y="512"/>
                      <a:pt x="330" y="512"/>
                      <a:pt x="330" y="512"/>
                    </a:cubicBezTo>
                    <a:cubicBezTo>
                      <a:pt x="360" y="506"/>
                      <a:pt x="389" y="494"/>
                      <a:pt x="414" y="478"/>
                    </a:cubicBezTo>
                    <a:cubicBezTo>
                      <a:pt x="444" y="509"/>
                      <a:pt x="444" y="509"/>
                      <a:pt x="444" y="509"/>
                    </a:cubicBezTo>
                    <a:cubicBezTo>
                      <a:pt x="515" y="438"/>
                      <a:pt x="515" y="438"/>
                      <a:pt x="515" y="438"/>
                    </a:cubicBezTo>
                    <a:cubicBezTo>
                      <a:pt x="485" y="408"/>
                      <a:pt x="485" y="408"/>
                      <a:pt x="485" y="408"/>
                    </a:cubicBezTo>
                    <a:cubicBezTo>
                      <a:pt x="502" y="384"/>
                      <a:pt x="514" y="356"/>
                      <a:pt x="520" y="327"/>
                    </a:cubicBezTo>
                    <a:cubicBezTo>
                      <a:pt x="564" y="327"/>
                      <a:pt x="564" y="327"/>
                      <a:pt x="564" y="327"/>
                    </a:cubicBezTo>
                    <a:cubicBezTo>
                      <a:pt x="564" y="227"/>
                      <a:pt x="564" y="227"/>
                      <a:pt x="564" y="227"/>
                    </a:cubicBezTo>
                    <a:cubicBezTo>
                      <a:pt x="521" y="227"/>
                      <a:pt x="521" y="227"/>
                      <a:pt x="521" y="227"/>
                    </a:cubicBezTo>
                    <a:cubicBezTo>
                      <a:pt x="515" y="196"/>
                      <a:pt x="503" y="168"/>
                      <a:pt x="486" y="143"/>
                    </a:cubicBezTo>
                    <a:cubicBezTo>
                      <a:pt x="518" y="111"/>
                      <a:pt x="518" y="111"/>
                      <a:pt x="518" y="111"/>
                    </a:cubicBezTo>
                    <a:cubicBezTo>
                      <a:pt x="447" y="40"/>
                      <a:pt x="447" y="40"/>
                      <a:pt x="447" y="40"/>
                    </a:cubicBezTo>
                    <a:cubicBezTo>
                      <a:pt x="415" y="72"/>
                      <a:pt x="415" y="72"/>
                      <a:pt x="415" y="72"/>
                    </a:cubicBezTo>
                    <a:cubicBezTo>
                      <a:pt x="389" y="56"/>
                      <a:pt x="361" y="44"/>
                      <a:pt x="330" y="38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0" y="39"/>
                      <a:pt x="230" y="39"/>
                      <a:pt x="230" y="39"/>
                    </a:cubicBezTo>
                    <a:cubicBezTo>
                      <a:pt x="201" y="46"/>
                      <a:pt x="174" y="57"/>
                      <a:pt x="150" y="73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63" y="169"/>
                      <a:pt x="51" y="197"/>
                      <a:pt x="45" y="227"/>
                    </a:cubicBezTo>
                    <a:lnTo>
                      <a:pt x="0" y="227"/>
                    </a:lnTo>
                    <a:close/>
                    <a:moveTo>
                      <a:pt x="283" y="104"/>
                    </a:moveTo>
                    <a:cubicBezTo>
                      <a:pt x="378" y="104"/>
                      <a:pt x="456" y="181"/>
                      <a:pt x="456" y="275"/>
                    </a:cubicBezTo>
                    <a:cubicBezTo>
                      <a:pt x="456" y="369"/>
                      <a:pt x="378" y="446"/>
                      <a:pt x="283" y="446"/>
                    </a:cubicBezTo>
                    <a:cubicBezTo>
                      <a:pt x="188" y="446"/>
                      <a:pt x="110" y="369"/>
                      <a:pt x="110" y="275"/>
                    </a:cubicBezTo>
                    <a:cubicBezTo>
                      <a:pt x="110" y="181"/>
                      <a:pt x="188" y="104"/>
                      <a:pt x="283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352">
                <a:extLst>
                  <a:ext uri="{FF2B5EF4-FFF2-40B4-BE49-F238E27FC236}">
                    <a16:creationId xmlns:a16="http://schemas.microsoft.com/office/drawing/2014/main" id="{222175CC-C21E-E246-9473-D6E585833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9126" y="5787872"/>
                <a:ext cx="176170" cy="174742"/>
              </a:xfrm>
              <a:custGeom>
                <a:avLst/>
                <a:gdLst>
                  <a:gd name="T0" fmla="*/ 131 w 261"/>
                  <a:gd name="T1" fmla="*/ 259 h 259"/>
                  <a:gd name="T2" fmla="*/ 261 w 261"/>
                  <a:gd name="T3" fmla="*/ 129 h 259"/>
                  <a:gd name="T4" fmla="*/ 131 w 261"/>
                  <a:gd name="T5" fmla="*/ 0 h 259"/>
                  <a:gd name="T6" fmla="*/ 0 w 261"/>
                  <a:gd name="T7" fmla="*/ 129 h 259"/>
                  <a:gd name="T8" fmla="*/ 131 w 261"/>
                  <a:gd name="T9" fmla="*/ 259 h 259"/>
                  <a:gd name="T10" fmla="*/ 131 w 261"/>
                  <a:gd name="T11" fmla="*/ 42 h 259"/>
                  <a:gd name="T12" fmla="*/ 219 w 261"/>
                  <a:gd name="T13" fmla="*/ 129 h 259"/>
                  <a:gd name="T14" fmla="*/ 131 w 261"/>
                  <a:gd name="T15" fmla="*/ 217 h 259"/>
                  <a:gd name="T16" fmla="*/ 42 w 261"/>
                  <a:gd name="T17" fmla="*/ 129 h 259"/>
                  <a:gd name="T18" fmla="*/ 131 w 261"/>
                  <a:gd name="T19" fmla="*/ 4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259">
                    <a:moveTo>
                      <a:pt x="131" y="259"/>
                    </a:moveTo>
                    <a:cubicBezTo>
                      <a:pt x="203" y="259"/>
                      <a:pt x="261" y="201"/>
                      <a:pt x="261" y="129"/>
                    </a:cubicBezTo>
                    <a:cubicBezTo>
                      <a:pt x="261" y="58"/>
                      <a:pt x="203" y="0"/>
                      <a:pt x="131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31" y="259"/>
                    </a:cubicBezTo>
                    <a:close/>
                    <a:moveTo>
                      <a:pt x="131" y="42"/>
                    </a:moveTo>
                    <a:cubicBezTo>
                      <a:pt x="179" y="42"/>
                      <a:pt x="219" y="81"/>
                      <a:pt x="219" y="129"/>
                    </a:cubicBezTo>
                    <a:cubicBezTo>
                      <a:pt x="219" y="177"/>
                      <a:pt x="179" y="217"/>
                      <a:pt x="131" y="217"/>
                    </a:cubicBezTo>
                    <a:cubicBezTo>
                      <a:pt x="82" y="217"/>
                      <a:pt x="42" y="177"/>
                      <a:pt x="42" y="129"/>
                    </a:cubicBezTo>
                    <a:cubicBezTo>
                      <a:pt x="42" y="81"/>
                      <a:pt x="82" y="42"/>
                      <a:pt x="13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353">
                <a:extLst>
                  <a:ext uri="{FF2B5EF4-FFF2-40B4-BE49-F238E27FC236}">
                    <a16:creationId xmlns:a16="http://schemas.microsoft.com/office/drawing/2014/main" id="{7277FB5C-1801-1E46-93EE-F92167694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945" y="5844406"/>
                <a:ext cx="62530" cy="608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C165900-D84D-3442-A2A5-0EF750D2A57A}"/>
                </a:ext>
              </a:extLst>
            </p:cNvPr>
            <p:cNvGrpSpPr/>
            <p:nvPr/>
          </p:nvGrpSpPr>
          <p:grpSpPr>
            <a:xfrm>
              <a:off x="6701237" y="4589677"/>
              <a:ext cx="396796" cy="395321"/>
              <a:chOff x="6932170" y="3118777"/>
              <a:chExt cx="614738" cy="612452"/>
            </a:xfrm>
            <a:grpFill/>
          </p:grpSpPr>
          <p:sp>
            <p:nvSpPr>
              <p:cNvPr id="14" name="Freeform 374">
                <a:extLst>
                  <a:ext uri="{FF2B5EF4-FFF2-40B4-BE49-F238E27FC236}">
                    <a16:creationId xmlns:a16="http://schemas.microsoft.com/office/drawing/2014/main" id="{E5899AF3-B055-1F4D-B3C8-826B79C1FB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5379" y="3119348"/>
                <a:ext cx="281529" cy="285526"/>
              </a:xfrm>
              <a:custGeom>
                <a:avLst/>
                <a:gdLst>
                  <a:gd name="T0" fmla="*/ 0 w 417"/>
                  <a:gd name="T1" fmla="*/ 0 h 423"/>
                  <a:gd name="T2" fmla="*/ 0 w 417"/>
                  <a:gd name="T3" fmla="*/ 423 h 423"/>
                  <a:gd name="T4" fmla="*/ 417 w 417"/>
                  <a:gd name="T5" fmla="*/ 423 h 423"/>
                  <a:gd name="T6" fmla="*/ 0 w 417"/>
                  <a:gd name="T7" fmla="*/ 0 h 423"/>
                  <a:gd name="T8" fmla="*/ 19 w 417"/>
                  <a:gd name="T9" fmla="*/ 22 h 423"/>
                  <a:gd name="T10" fmla="*/ 273 w 417"/>
                  <a:gd name="T11" fmla="*/ 148 h 423"/>
                  <a:gd name="T12" fmla="*/ 396 w 417"/>
                  <a:gd name="T13" fmla="*/ 403 h 423"/>
                  <a:gd name="T14" fmla="*/ 19 w 417"/>
                  <a:gd name="T15" fmla="*/ 403 h 423"/>
                  <a:gd name="T16" fmla="*/ 19 w 417"/>
                  <a:gd name="T17" fmla="*/ 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7" h="423">
                    <a:moveTo>
                      <a:pt x="0" y="0"/>
                    </a:moveTo>
                    <a:cubicBezTo>
                      <a:pt x="0" y="423"/>
                      <a:pt x="0" y="423"/>
                      <a:pt x="0" y="423"/>
                    </a:cubicBezTo>
                    <a:cubicBezTo>
                      <a:pt x="417" y="423"/>
                      <a:pt x="417" y="423"/>
                      <a:pt x="417" y="423"/>
                    </a:cubicBezTo>
                    <a:cubicBezTo>
                      <a:pt x="402" y="198"/>
                      <a:pt x="224" y="19"/>
                      <a:pt x="0" y="0"/>
                    </a:cubicBezTo>
                    <a:close/>
                    <a:moveTo>
                      <a:pt x="19" y="22"/>
                    </a:moveTo>
                    <a:cubicBezTo>
                      <a:pt x="115" y="35"/>
                      <a:pt x="205" y="79"/>
                      <a:pt x="273" y="148"/>
                    </a:cubicBezTo>
                    <a:cubicBezTo>
                      <a:pt x="341" y="217"/>
                      <a:pt x="385" y="307"/>
                      <a:pt x="396" y="403"/>
                    </a:cubicBezTo>
                    <a:cubicBezTo>
                      <a:pt x="19" y="403"/>
                      <a:pt x="19" y="403"/>
                      <a:pt x="19" y="403"/>
                    </a:cubicBezTo>
                    <a:lnTo>
                      <a:pt x="19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375">
                <a:extLst>
                  <a:ext uri="{FF2B5EF4-FFF2-40B4-BE49-F238E27FC236}">
                    <a16:creationId xmlns:a16="http://schemas.microsoft.com/office/drawing/2014/main" id="{5DA783FB-5580-074E-812A-445A7EDE05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5313" y="3533075"/>
                <a:ext cx="51395" cy="50538"/>
              </a:xfrm>
              <a:custGeom>
                <a:avLst/>
                <a:gdLst>
                  <a:gd name="T0" fmla="*/ 38 w 76"/>
                  <a:gd name="T1" fmla="*/ 0 h 75"/>
                  <a:gd name="T2" fmla="*/ 0 w 76"/>
                  <a:gd name="T3" fmla="*/ 38 h 75"/>
                  <a:gd name="T4" fmla="*/ 38 w 76"/>
                  <a:gd name="T5" fmla="*/ 75 h 75"/>
                  <a:gd name="T6" fmla="*/ 76 w 76"/>
                  <a:gd name="T7" fmla="*/ 38 h 75"/>
                  <a:gd name="T8" fmla="*/ 38 w 76"/>
                  <a:gd name="T9" fmla="*/ 0 h 75"/>
                  <a:gd name="T10" fmla="*/ 38 w 76"/>
                  <a:gd name="T11" fmla="*/ 57 h 75"/>
                  <a:gd name="T12" fmla="*/ 18 w 76"/>
                  <a:gd name="T13" fmla="*/ 38 h 75"/>
                  <a:gd name="T14" fmla="*/ 38 w 76"/>
                  <a:gd name="T15" fmla="*/ 18 h 75"/>
                  <a:gd name="T16" fmla="*/ 58 w 76"/>
                  <a:gd name="T17" fmla="*/ 38 h 75"/>
                  <a:gd name="T18" fmla="*/ 38 w 76"/>
                  <a:gd name="T19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5"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59" y="75"/>
                      <a:pt x="76" y="58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lose/>
                    <a:moveTo>
                      <a:pt x="38" y="57"/>
                    </a:moveTo>
                    <a:cubicBezTo>
                      <a:pt x="27" y="57"/>
                      <a:pt x="18" y="48"/>
                      <a:pt x="18" y="38"/>
                    </a:cubicBezTo>
                    <a:cubicBezTo>
                      <a:pt x="18" y="27"/>
                      <a:pt x="27" y="18"/>
                      <a:pt x="38" y="18"/>
                    </a:cubicBezTo>
                    <a:cubicBezTo>
                      <a:pt x="49" y="18"/>
                      <a:pt x="58" y="27"/>
                      <a:pt x="58" y="38"/>
                    </a:cubicBezTo>
                    <a:cubicBezTo>
                      <a:pt x="58" y="48"/>
                      <a:pt x="49" y="57"/>
                      <a:pt x="38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376">
                <a:extLst>
                  <a:ext uri="{FF2B5EF4-FFF2-40B4-BE49-F238E27FC236}">
                    <a16:creationId xmlns:a16="http://schemas.microsoft.com/office/drawing/2014/main" id="{77C04A04-6C4F-FE4C-943F-DE8764253A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41614" y="3508519"/>
                <a:ext cx="99934" cy="99363"/>
              </a:xfrm>
              <a:custGeom>
                <a:avLst/>
                <a:gdLst>
                  <a:gd name="T0" fmla="*/ 74 w 148"/>
                  <a:gd name="T1" fmla="*/ 0 h 147"/>
                  <a:gd name="T2" fmla="*/ 0 w 148"/>
                  <a:gd name="T3" fmla="*/ 74 h 147"/>
                  <a:gd name="T4" fmla="*/ 74 w 148"/>
                  <a:gd name="T5" fmla="*/ 147 h 147"/>
                  <a:gd name="T6" fmla="*/ 148 w 148"/>
                  <a:gd name="T7" fmla="*/ 74 h 147"/>
                  <a:gd name="T8" fmla="*/ 74 w 148"/>
                  <a:gd name="T9" fmla="*/ 0 h 147"/>
                  <a:gd name="T10" fmla="*/ 73 w 148"/>
                  <a:gd name="T11" fmla="*/ 129 h 147"/>
                  <a:gd name="T12" fmla="*/ 17 w 148"/>
                  <a:gd name="T13" fmla="*/ 74 h 147"/>
                  <a:gd name="T14" fmla="*/ 73 w 148"/>
                  <a:gd name="T15" fmla="*/ 18 h 147"/>
                  <a:gd name="T16" fmla="*/ 129 w 148"/>
                  <a:gd name="T17" fmla="*/ 74 h 147"/>
                  <a:gd name="T18" fmla="*/ 73 w 148"/>
                  <a:gd name="T19" fmla="*/ 12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7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3" y="129"/>
                    </a:moveTo>
                    <a:cubicBezTo>
                      <a:pt x="42" y="129"/>
                      <a:pt x="17" y="104"/>
                      <a:pt x="17" y="74"/>
                    </a:cubicBezTo>
                    <a:cubicBezTo>
                      <a:pt x="17" y="43"/>
                      <a:pt x="42" y="18"/>
                      <a:pt x="73" y="18"/>
                    </a:cubicBezTo>
                    <a:cubicBezTo>
                      <a:pt x="104" y="18"/>
                      <a:pt x="129" y="43"/>
                      <a:pt x="129" y="74"/>
                    </a:cubicBezTo>
                    <a:cubicBezTo>
                      <a:pt x="129" y="104"/>
                      <a:pt x="104" y="129"/>
                      <a:pt x="7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377">
                <a:extLst>
                  <a:ext uri="{FF2B5EF4-FFF2-40B4-BE49-F238E27FC236}">
                    <a16:creationId xmlns:a16="http://schemas.microsoft.com/office/drawing/2014/main" id="{F2C96F47-971B-B34F-A897-24D8938806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5379" y="3445989"/>
                <a:ext cx="281529" cy="284669"/>
              </a:xfrm>
              <a:custGeom>
                <a:avLst/>
                <a:gdLst>
                  <a:gd name="T0" fmla="*/ 0 w 417"/>
                  <a:gd name="T1" fmla="*/ 0 h 422"/>
                  <a:gd name="T2" fmla="*/ 0 w 417"/>
                  <a:gd name="T3" fmla="*/ 422 h 422"/>
                  <a:gd name="T4" fmla="*/ 417 w 417"/>
                  <a:gd name="T5" fmla="*/ 0 h 422"/>
                  <a:gd name="T6" fmla="*/ 0 w 417"/>
                  <a:gd name="T7" fmla="*/ 0 h 422"/>
                  <a:gd name="T8" fmla="*/ 288 w 417"/>
                  <a:gd name="T9" fmla="*/ 189 h 422"/>
                  <a:gd name="T10" fmla="*/ 273 w 417"/>
                  <a:gd name="T11" fmla="*/ 224 h 422"/>
                  <a:gd name="T12" fmla="*/ 286 w 417"/>
                  <a:gd name="T13" fmla="*/ 237 h 422"/>
                  <a:gd name="T14" fmla="*/ 256 w 417"/>
                  <a:gd name="T15" fmla="*/ 267 h 422"/>
                  <a:gd name="T16" fmla="*/ 243 w 417"/>
                  <a:gd name="T17" fmla="*/ 254 h 422"/>
                  <a:gd name="T18" fmla="*/ 207 w 417"/>
                  <a:gd name="T19" fmla="*/ 268 h 422"/>
                  <a:gd name="T20" fmla="*/ 207 w 417"/>
                  <a:gd name="T21" fmla="*/ 285 h 422"/>
                  <a:gd name="T22" fmla="*/ 164 w 417"/>
                  <a:gd name="T23" fmla="*/ 285 h 422"/>
                  <a:gd name="T24" fmla="*/ 164 w 417"/>
                  <a:gd name="T25" fmla="*/ 268 h 422"/>
                  <a:gd name="T26" fmla="*/ 130 w 417"/>
                  <a:gd name="T27" fmla="*/ 253 h 422"/>
                  <a:gd name="T28" fmla="*/ 116 w 417"/>
                  <a:gd name="T29" fmla="*/ 267 h 422"/>
                  <a:gd name="T30" fmla="*/ 86 w 417"/>
                  <a:gd name="T31" fmla="*/ 237 h 422"/>
                  <a:gd name="T32" fmla="*/ 100 w 417"/>
                  <a:gd name="T33" fmla="*/ 223 h 422"/>
                  <a:gd name="T34" fmla="*/ 85 w 417"/>
                  <a:gd name="T35" fmla="*/ 189 h 422"/>
                  <a:gd name="T36" fmla="*/ 65 w 417"/>
                  <a:gd name="T37" fmla="*/ 189 h 422"/>
                  <a:gd name="T38" fmla="*/ 65 w 417"/>
                  <a:gd name="T39" fmla="*/ 146 h 422"/>
                  <a:gd name="T40" fmla="*/ 85 w 417"/>
                  <a:gd name="T41" fmla="*/ 146 h 422"/>
                  <a:gd name="T42" fmla="*/ 99 w 417"/>
                  <a:gd name="T43" fmla="*/ 110 h 422"/>
                  <a:gd name="T44" fmla="*/ 85 w 417"/>
                  <a:gd name="T45" fmla="*/ 96 h 422"/>
                  <a:gd name="T46" fmla="*/ 115 w 417"/>
                  <a:gd name="T47" fmla="*/ 66 h 422"/>
                  <a:gd name="T48" fmla="*/ 130 w 417"/>
                  <a:gd name="T49" fmla="*/ 80 h 422"/>
                  <a:gd name="T50" fmla="*/ 164 w 417"/>
                  <a:gd name="T51" fmla="*/ 66 h 422"/>
                  <a:gd name="T52" fmla="*/ 164 w 417"/>
                  <a:gd name="T53" fmla="*/ 49 h 422"/>
                  <a:gd name="T54" fmla="*/ 207 w 417"/>
                  <a:gd name="T55" fmla="*/ 49 h 422"/>
                  <a:gd name="T56" fmla="*/ 207 w 417"/>
                  <a:gd name="T57" fmla="*/ 65 h 422"/>
                  <a:gd name="T58" fmla="*/ 243 w 417"/>
                  <a:gd name="T59" fmla="*/ 80 h 422"/>
                  <a:gd name="T60" fmla="*/ 257 w 417"/>
                  <a:gd name="T61" fmla="*/ 66 h 422"/>
                  <a:gd name="T62" fmla="*/ 287 w 417"/>
                  <a:gd name="T63" fmla="*/ 96 h 422"/>
                  <a:gd name="T64" fmla="*/ 274 w 417"/>
                  <a:gd name="T65" fmla="*/ 110 h 422"/>
                  <a:gd name="T66" fmla="*/ 289 w 417"/>
                  <a:gd name="T67" fmla="*/ 146 h 422"/>
                  <a:gd name="T68" fmla="*/ 307 w 417"/>
                  <a:gd name="T69" fmla="*/ 146 h 422"/>
                  <a:gd name="T70" fmla="*/ 307 w 417"/>
                  <a:gd name="T71" fmla="*/ 189 h 422"/>
                  <a:gd name="T72" fmla="*/ 288 w 417"/>
                  <a:gd name="T73" fmla="*/ 189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422">
                    <a:moveTo>
                      <a:pt x="0" y="0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224" y="404"/>
                      <a:pt x="402" y="224"/>
                      <a:pt x="417" y="0"/>
                    </a:cubicBezTo>
                    <a:lnTo>
                      <a:pt x="0" y="0"/>
                    </a:lnTo>
                    <a:close/>
                    <a:moveTo>
                      <a:pt x="288" y="189"/>
                    </a:moveTo>
                    <a:cubicBezTo>
                      <a:pt x="286" y="202"/>
                      <a:pt x="280" y="213"/>
                      <a:pt x="273" y="224"/>
                    </a:cubicBezTo>
                    <a:cubicBezTo>
                      <a:pt x="286" y="237"/>
                      <a:pt x="286" y="237"/>
                      <a:pt x="286" y="237"/>
                    </a:cubicBezTo>
                    <a:cubicBezTo>
                      <a:pt x="256" y="267"/>
                      <a:pt x="256" y="267"/>
                      <a:pt x="256" y="267"/>
                    </a:cubicBezTo>
                    <a:cubicBezTo>
                      <a:pt x="243" y="254"/>
                      <a:pt x="243" y="254"/>
                      <a:pt x="243" y="254"/>
                    </a:cubicBezTo>
                    <a:cubicBezTo>
                      <a:pt x="232" y="261"/>
                      <a:pt x="220" y="266"/>
                      <a:pt x="207" y="268"/>
                    </a:cubicBezTo>
                    <a:cubicBezTo>
                      <a:pt x="207" y="285"/>
                      <a:pt x="207" y="285"/>
                      <a:pt x="207" y="285"/>
                    </a:cubicBezTo>
                    <a:cubicBezTo>
                      <a:pt x="164" y="285"/>
                      <a:pt x="164" y="285"/>
                      <a:pt x="164" y="285"/>
                    </a:cubicBezTo>
                    <a:cubicBezTo>
                      <a:pt x="164" y="268"/>
                      <a:pt x="164" y="268"/>
                      <a:pt x="164" y="268"/>
                    </a:cubicBezTo>
                    <a:cubicBezTo>
                      <a:pt x="152" y="265"/>
                      <a:pt x="140" y="260"/>
                      <a:pt x="130" y="253"/>
                    </a:cubicBezTo>
                    <a:cubicBezTo>
                      <a:pt x="116" y="267"/>
                      <a:pt x="116" y="267"/>
                      <a:pt x="116" y="267"/>
                    </a:cubicBezTo>
                    <a:cubicBezTo>
                      <a:pt x="86" y="237"/>
                      <a:pt x="86" y="237"/>
                      <a:pt x="86" y="237"/>
                    </a:cubicBezTo>
                    <a:cubicBezTo>
                      <a:pt x="100" y="223"/>
                      <a:pt x="100" y="223"/>
                      <a:pt x="100" y="223"/>
                    </a:cubicBezTo>
                    <a:cubicBezTo>
                      <a:pt x="93" y="213"/>
                      <a:pt x="88" y="201"/>
                      <a:pt x="85" y="189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65" y="146"/>
                      <a:pt x="65" y="146"/>
                      <a:pt x="65" y="146"/>
                    </a:cubicBezTo>
                    <a:cubicBezTo>
                      <a:pt x="85" y="146"/>
                      <a:pt x="85" y="146"/>
                      <a:pt x="85" y="146"/>
                    </a:cubicBezTo>
                    <a:cubicBezTo>
                      <a:pt x="87" y="133"/>
                      <a:pt x="92" y="121"/>
                      <a:pt x="99" y="110"/>
                    </a:cubicBezTo>
                    <a:cubicBezTo>
                      <a:pt x="85" y="96"/>
                      <a:pt x="85" y="96"/>
                      <a:pt x="85" y="96"/>
                    </a:cubicBezTo>
                    <a:cubicBezTo>
                      <a:pt x="115" y="66"/>
                      <a:pt x="115" y="66"/>
                      <a:pt x="115" y="66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40" y="73"/>
                      <a:pt x="152" y="68"/>
                      <a:pt x="164" y="66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20" y="68"/>
                      <a:pt x="232" y="73"/>
                      <a:pt x="243" y="80"/>
                    </a:cubicBezTo>
                    <a:cubicBezTo>
                      <a:pt x="257" y="66"/>
                      <a:pt x="257" y="66"/>
                      <a:pt x="257" y="66"/>
                    </a:cubicBezTo>
                    <a:cubicBezTo>
                      <a:pt x="287" y="96"/>
                      <a:pt x="287" y="96"/>
                      <a:pt x="287" y="96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81" y="121"/>
                      <a:pt x="286" y="133"/>
                      <a:pt x="289" y="146"/>
                    </a:cubicBezTo>
                    <a:cubicBezTo>
                      <a:pt x="307" y="146"/>
                      <a:pt x="307" y="146"/>
                      <a:pt x="307" y="146"/>
                    </a:cubicBezTo>
                    <a:cubicBezTo>
                      <a:pt x="307" y="189"/>
                      <a:pt x="307" y="189"/>
                      <a:pt x="307" y="189"/>
                    </a:cubicBezTo>
                    <a:lnTo>
                      <a:pt x="288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378">
                <a:extLst>
                  <a:ext uri="{FF2B5EF4-FFF2-40B4-BE49-F238E27FC236}">
                    <a16:creationId xmlns:a16="http://schemas.microsoft.com/office/drawing/2014/main" id="{2A265228-176B-7049-9827-08271385C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2170" y="3118777"/>
                <a:ext cx="292093" cy="286097"/>
              </a:xfrm>
              <a:custGeom>
                <a:avLst/>
                <a:gdLst>
                  <a:gd name="T0" fmla="*/ 0 w 433"/>
                  <a:gd name="T1" fmla="*/ 424 h 424"/>
                  <a:gd name="T2" fmla="*/ 433 w 433"/>
                  <a:gd name="T3" fmla="*/ 424 h 424"/>
                  <a:gd name="T4" fmla="*/ 433 w 433"/>
                  <a:gd name="T5" fmla="*/ 0 h 424"/>
                  <a:gd name="T6" fmla="*/ 0 w 433"/>
                  <a:gd name="T7" fmla="*/ 424 h 424"/>
                  <a:gd name="T8" fmla="*/ 225 w 433"/>
                  <a:gd name="T9" fmla="*/ 154 h 424"/>
                  <a:gd name="T10" fmla="*/ 272 w 433"/>
                  <a:gd name="T11" fmla="*/ 106 h 424"/>
                  <a:gd name="T12" fmla="*/ 319 w 433"/>
                  <a:gd name="T13" fmla="*/ 154 h 424"/>
                  <a:gd name="T14" fmla="*/ 325 w 433"/>
                  <a:gd name="T15" fmla="*/ 174 h 424"/>
                  <a:gd name="T16" fmla="*/ 313 w 433"/>
                  <a:gd name="T17" fmla="*/ 187 h 424"/>
                  <a:gd name="T18" fmla="*/ 273 w 433"/>
                  <a:gd name="T19" fmla="*/ 229 h 424"/>
                  <a:gd name="T20" fmla="*/ 232 w 433"/>
                  <a:gd name="T21" fmla="*/ 187 h 424"/>
                  <a:gd name="T22" fmla="*/ 219 w 433"/>
                  <a:gd name="T23" fmla="*/ 174 h 424"/>
                  <a:gd name="T24" fmla="*/ 225 w 433"/>
                  <a:gd name="T25" fmla="*/ 154 h 424"/>
                  <a:gd name="T26" fmla="*/ 184 w 433"/>
                  <a:gd name="T27" fmla="*/ 265 h 424"/>
                  <a:gd name="T28" fmla="*/ 185 w 433"/>
                  <a:gd name="T29" fmla="*/ 265 h 424"/>
                  <a:gd name="T30" fmla="*/ 224 w 433"/>
                  <a:gd name="T31" fmla="*/ 223 h 424"/>
                  <a:gd name="T32" fmla="*/ 262 w 433"/>
                  <a:gd name="T33" fmla="*/ 287 h 424"/>
                  <a:gd name="T34" fmla="*/ 266 w 433"/>
                  <a:gd name="T35" fmla="*/ 259 h 424"/>
                  <a:gd name="T36" fmla="*/ 261 w 433"/>
                  <a:gd name="T37" fmla="*/ 249 h 424"/>
                  <a:gd name="T38" fmla="*/ 272 w 433"/>
                  <a:gd name="T39" fmla="*/ 238 h 424"/>
                  <a:gd name="T40" fmla="*/ 283 w 433"/>
                  <a:gd name="T41" fmla="*/ 249 h 424"/>
                  <a:gd name="T42" fmla="*/ 278 w 433"/>
                  <a:gd name="T43" fmla="*/ 259 h 424"/>
                  <a:gd name="T44" fmla="*/ 282 w 433"/>
                  <a:gd name="T45" fmla="*/ 287 h 424"/>
                  <a:gd name="T46" fmla="*/ 320 w 433"/>
                  <a:gd name="T47" fmla="*/ 223 h 424"/>
                  <a:gd name="T48" fmla="*/ 360 w 433"/>
                  <a:gd name="T49" fmla="*/ 265 h 424"/>
                  <a:gd name="T50" fmla="*/ 360 w 433"/>
                  <a:gd name="T51" fmla="*/ 358 h 424"/>
                  <a:gd name="T52" fmla="*/ 360 w 433"/>
                  <a:gd name="T53" fmla="*/ 358 h 424"/>
                  <a:gd name="T54" fmla="*/ 272 w 433"/>
                  <a:gd name="T55" fmla="*/ 372 h 424"/>
                  <a:gd name="T56" fmla="*/ 184 w 433"/>
                  <a:gd name="T57" fmla="*/ 358 h 424"/>
                  <a:gd name="T58" fmla="*/ 184 w 433"/>
                  <a:gd name="T59" fmla="*/ 358 h 424"/>
                  <a:gd name="T60" fmla="*/ 184 w 433"/>
                  <a:gd name="T61" fmla="*/ 26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3" h="424">
                    <a:moveTo>
                      <a:pt x="0" y="424"/>
                    </a:moveTo>
                    <a:cubicBezTo>
                      <a:pt x="433" y="424"/>
                      <a:pt x="433" y="424"/>
                      <a:pt x="433" y="424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201" y="11"/>
                      <a:pt x="15" y="194"/>
                      <a:pt x="0" y="424"/>
                    </a:cubicBezTo>
                    <a:close/>
                    <a:moveTo>
                      <a:pt x="225" y="154"/>
                    </a:moveTo>
                    <a:cubicBezTo>
                      <a:pt x="227" y="127"/>
                      <a:pt x="247" y="106"/>
                      <a:pt x="272" y="106"/>
                    </a:cubicBezTo>
                    <a:cubicBezTo>
                      <a:pt x="297" y="106"/>
                      <a:pt x="317" y="127"/>
                      <a:pt x="319" y="154"/>
                    </a:cubicBezTo>
                    <a:cubicBezTo>
                      <a:pt x="325" y="156"/>
                      <a:pt x="328" y="165"/>
                      <a:pt x="325" y="174"/>
                    </a:cubicBezTo>
                    <a:cubicBezTo>
                      <a:pt x="323" y="182"/>
                      <a:pt x="318" y="187"/>
                      <a:pt x="313" y="187"/>
                    </a:cubicBezTo>
                    <a:cubicBezTo>
                      <a:pt x="305" y="209"/>
                      <a:pt x="291" y="229"/>
                      <a:pt x="273" y="229"/>
                    </a:cubicBezTo>
                    <a:cubicBezTo>
                      <a:pt x="256" y="229"/>
                      <a:pt x="240" y="209"/>
                      <a:pt x="232" y="187"/>
                    </a:cubicBezTo>
                    <a:cubicBezTo>
                      <a:pt x="226" y="187"/>
                      <a:pt x="221" y="182"/>
                      <a:pt x="219" y="174"/>
                    </a:cubicBezTo>
                    <a:cubicBezTo>
                      <a:pt x="216" y="165"/>
                      <a:pt x="219" y="156"/>
                      <a:pt x="225" y="154"/>
                    </a:cubicBezTo>
                    <a:close/>
                    <a:moveTo>
                      <a:pt x="184" y="265"/>
                    </a:moveTo>
                    <a:cubicBezTo>
                      <a:pt x="185" y="265"/>
                      <a:pt x="185" y="265"/>
                      <a:pt x="185" y="265"/>
                    </a:cubicBezTo>
                    <a:cubicBezTo>
                      <a:pt x="188" y="248"/>
                      <a:pt x="203" y="233"/>
                      <a:pt x="224" y="223"/>
                    </a:cubicBezTo>
                    <a:cubicBezTo>
                      <a:pt x="262" y="287"/>
                      <a:pt x="262" y="287"/>
                      <a:pt x="262" y="287"/>
                    </a:cubicBezTo>
                    <a:cubicBezTo>
                      <a:pt x="266" y="259"/>
                      <a:pt x="266" y="259"/>
                      <a:pt x="266" y="259"/>
                    </a:cubicBezTo>
                    <a:cubicBezTo>
                      <a:pt x="263" y="257"/>
                      <a:pt x="261" y="253"/>
                      <a:pt x="261" y="249"/>
                    </a:cubicBezTo>
                    <a:cubicBezTo>
                      <a:pt x="261" y="243"/>
                      <a:pt x="266" y="238"/>
                      <a:pt x="272" y="238"/>
                    </a:cubicBezTo>
                    <a:cubicBezTo>
                      <a:pt x="278" y="238"/>
                      <a:pt x="283" y="243"/>
                      <a:pt x="283" y="249"/>
                    </a:cubicBezTo>
                    <a:cubicBezTo>
                      <a:pt x="283" y="253"/>
                      <a:pt x="281" y="257"/>
                      <a:pt x="278" y="259"/>
                    </a:cubicBezTo>
                    <a:cubicBezTo>
                      <a:pt x="282" y="287"/>
                      <a:pt x="282" y="287"/>
                      <a:pt x="282" y="287"/>
                    </a:cubicBezTo>
                    <a:cubicBezTo>
                      <a:pt x="320" y="223"/>
                      <a:pt x="320" y="223"/>
                      <a:pt x="320" y="223"/>
                    </a:cubicBezTo>
                    <a:cubicBezTo>
                      <a:pt x="341" y="233"/>
                      <a:pt x="356" y="248"/>
                      <a:pt x="360" y="265"/>
                    </a:cubicBezTo>
                    <a:cubicBezTo>
                      <a:pt x="360" y="358"/>
                      <a:pt x="360" y="358"/>
                      <a:pt x="360" y="358"/>
                    </a:cubicBezTo>
                    <a:cubicBezTo>
                      <a:pt x="360" y="358"/>
                      <a:pt x="360" y="358"/>
                      <a:pt x="360" y="358"/>
                    </a:cubicBezTo>
                    <a:cubicBezTo>
                      <a:pt x="356" y="366"/>
                      <a:pt x="318" y="372"/>
                      <a:pt x="272" y="372"/>
                    </a:cubicBezTo>
                    <a:cubicBezTo>
                      <a:pt x="226" y="372"/>
                      <a:pt x="188" y="366"/>
                      <a:pt x="184" y="358"/>
                    </a:cubicBezTo>
                    <a:cubicBezTo>
                      <a:pt x="184" y="358"/>
                      <a:pt x="184" y="358"/>
                      <a:pt x="184" y="358"/>
                    </a:cubicBezTo>
                    <a:lnTo>
                      <a:pt x="184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379">
                <a:extLst>
                  <a:ext uri="{FF2B5EF4-FFF2-40B4-BE49-F238E27FC236}">
                    <a16:creationId xmlns:a16="http://schemas.microsoft.com/office/drawing/2014/main" id="{CFFF8A05-6D95-A94B-9442-4CAB24FF59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2170" y="3445989"/>
                <a:ext cx="292093" cy="285240"/>
              </a:xfrm>
              <a:custGeom>
                <a:avLst/>
                <a:gdLst>
                  <a:gd name="T0" fmla="*/ 433 w 433"/>
                  <a:gd name="T1" fmla="*/ 423 h 423"/>
                  <a:gd name="T2" fmla="*/ 433 w 433"/>
                  <a:gd name="T3" fmla="*/ 0 h 423"/>
                  <a:gd name="T4" fmla="*/ 0 w 433"/>
                  <a:gd name="T5" fmla="*/ 0 h 423"/>
                  <a:gd name="T6" fmla="*/ 433 w 433"/>
                  <a:gd name="T7" fmla="*/ 423 h 423"/>
                  <a:gd name="T8" fmla="*/ 266 w 433"/>
                  <a:gd name="T9" fmla="*/ 58 h 423"/>
                  <a:gd name="T10" fmla="*/ 387 w 433"/>
                  <a:gd name="T11" fmla="*/ 180 h 423"/>
                  <a:gd name="T12" fmla="*/ 266 w 433"/>
                  <a:gd name="T13" fmla="*/ 302 h 423"/>
                  <a:gd name="T14" fmla="*/ 144 w 433"/>
                  <a:gd name="T15" fmla="*/ 180 h 423"/>
                  <a:gd name="T16" fmla="*/ 266 w 433"/>
                  <a:gd name="T17" fmla="*/ 58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23">
                    <a:moveTo>
                      <a:pt x="433" y="423"/>
                    </a:moveTo>
                    <a:cubicBezTo>
                      <a:pt x="433" y="0"/>
                      <a:pt x="433" y="0"/>
                      <a:pt x="43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229"/>
                      <a:pt x="201" y="412"/>
                      <a:pt x="433" y="423"/>
                    </a:cubicBezTo>
                    <a:close/>
                    <a:moveTo>
                      <a:pt x="266" y="58"/>
                    </a:moveTo>
                    <a:cubicBezTo>
                      <a:pt x="332" y="58"/>
                      <a:pt x="387" y="112"/>
                      <a:pt x="387" y="180"/>
                    </a:cubicBezTo>
                    <a:cubicBezTo>
                      <a:pt x="387" y="247"/>
                      <a:pt x="332" y="302"/>
                      <a:pt x="266" y="302"/>
                    </a:cubicBezTo>
                    <a:cubicBezTo>
                      <a:pt x="199" y="302"/>
                      <a:pt x="144" y="247"/>
                      <a:pt x="144" y="180"/>
                    </a:cubicBezTo>
                    <a:cubicBezTo>
                      <a:pt x="144" y="112"/>
                      <a:pt x="199" y="58"/>
                      <a:pt x="266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380">
                <a:extLst>
                  <a:ext uri="{FF2B5EF4-FFF2-40B4-BE49-F238E27FC236}">
                    <a16:creationId xmlns:a16="http://schemas.microsoft.com/office/drawing/2014/main" id="{ECF807F1-EA4C-5745-9CB2-A8B1532BE2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9521" y="3504522"/>
                <a:ext cx="124204" cy="125631"/>
              </a:xfrm>
              <a:custGeom>
                <a:avLst/>
                <a:gdLst>
                  <a:gd name="T0" fmla="*/ 92 w 184"/>
                  <a:gd name="T1" fmla="*/ 186 h 186"/>
                  <a:gd name="T2" fmla="*/ 184 w 184"/>
                  <a:gd name="T3" fmla="*/ 93 h 186"/>
                  <a:gd name="T4" fmla="*/ 92 w 184"/>
                  <a:gd name="T5" fmla="*/ 0 h 186"/>
                  <a:gd name="T6" fmla="*/ 0 w 184"/>
                  <a:gd name="T7" fmla="*/ 93 h 186"/>
                  <a:gd name="T8" fmla="*/ 92 w 184"/>
                  <a:gd name="T9" fmla="*/ 186 h 186"/>
                  <a:gd name="T10" fmla="*/ 84 w 184"/>
                  <a:gd name="T11" fmla="*/ 101 h 186"/>
                  <a:gd name="T12" fmla="*/ 54 w 184"/>
                  <a:gd name="T13" fmla="*/ 71 h 186"/>
                  <a:gd name="T14" fmla="*/ 82 w 184"/>
                  <a:gd name="T15" fmla="*/ 42 h 186"/>
                  <a:gd name="T16" fmla="*/ 82 w 184"/>
                  <a:gd name="T17" fmla="*/ 26 h 186"/>
                  <a:gd name="T18" fmla="*/ 98 w 184"/>
                  <a:gd name="T19" fmla="*/ 26 h 186"/>
                  <a:gd name="T20" fmla="*/ 98 w 184"/>
                  <a:gd name="T21" fmla="*/ 41 h 186"/>
                  <a:gd name="T22" fmla="*/ 122 w 184"/>
                  <a:gd name="T23" fmla="*/ 46 h 186"/>
                  <a:gd name="T24" fmla="*/ 117 w 184"/>
                  <a:gd name="T25" fmla="*/ 65 h 186"/>
                  <a:gd name="T26" fmla="*/ 93 w 184"/>
                  <a:gd name="T27" fmla="*/ 59 h 186"/>
                  <a:gd name="T28" fmla="*/ 79 w 184"/>
                  <a:gd name="T29" fmla="*/ 68 h 186"/>
                  <a:gd name="T30" fmla="*/ 99 w 184"/>
                  <a:gd name="T31" fmla="*/ 82 h 186"/>
                  <a:gd name="T32" fmla="*/ 126 w 184"/>
                  <a:gd name="T33" fmla="*/ 113 h 186"/>
                  <a:gd name="T34" fmla="*/ 97 w 184"/>
                  <a:gd name="T35" fmla="*/ 143 h 186"/>
                  <a:gd name="T36" fmla="*/ 97 w 184"/>
                  <a:gd name="T37" fmla="*/ 159 h 186"/>
                  <a:gd name="T38" fmla="*/ 81 w 184"/>
                  <a:gd name="T39" fmla="*/ 159 h 186"/>
                  <a:gd name="T40" fmla="*/ 81 w 184"/>
                  <a:gd name="T41" fmla="*/ 144 h 186"/>
                  <a:gd name="T42" fmla="*/ 53 w 184"/>
                  <a:gd name="T43" fmla="*/ 137 h 186"/>
                  <a:gd name="T44" fmla="*/ 58 w 184"/>
                  <a:gd name="T45" fmla="*/ 118 h 186"/>
                  <a:gd name="T46" fmla="*/ 85 w 184"/>
                  <a:gd name="T47" fmla="*/ 125 h 186"/>
                  <a:gd name="T48" fmla="*/ 101 w 184"/>
                  <a:gd name="T49" fmla="*/ 115 h 186"/>
                  <a:gd name="T50" fmla="*/ 84 w 184"/>
                  <a:gd name="T51" fmla="*/ 10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186">
                    <a:moveTo>
                      <a:pt x="92" y="186"/>
                    </a:moveTo>
                    <a:cubicBezTo>
                      <a:pt x="142" y="186"/>
                      <a:pt x="184" y="144"/>
                      <a:pt x="184" y="93"/>
                    </a:cubicBezTo>
                    <a:cubicBezTo>
                      <a:pt x="184" y="42"/>
                      <a:pt x="142" y="0"/>
                      <a:pt x="92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44"/>
                      <a:pt x="41" y="186"/>
                      <a:pt x="92" y="186"/>
                    </a:cubicBezTo>
                    <a:close/>
                    <a:moveTo>
                      <a:pt x="84" y="101"/>
                    </a:moveTo>
                    <a:cubicBezTo>
                      <a:pt x="66" y="95"/>
                      <a:pt x="54" y="87"/>
                      <a:pt x="54" y="71"/>
                    </a:cubicBezTo>
                    <a:cubicBezTo>
                      <a:pt x="54" y="56"/>
                      <a:pt x="65" y="45"/>
                      <a:pt x="82" y="42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9" y="41"/>
                      <a:pt x="116" y="43"/>
                      <a:pt x="122" y="46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3" y="63"/>
                      <a:pt x="105" y="59"/>
                      <a:pt x="93" y="59"/>
                    </a:cubicBezTo>
                    <a:cubicBezTo>
                      <a:pt x="83" y="59"/>
                      <a:pt x="79" y="64"/>
                      <a:pt x="79" y="68"/>
                    </a:cubicBezTo>
                    <a:cubicBezTo>
                      <a:pt x="79" y="73"/>
                      <a:pt x="85" y="77"/>
                      <a:pt x="99" y="82"/>
                    </a:cubicBezTo>
                    <a:cubicBezTo>
                      <a:pt x="119" y="89"/>
                      <a:pt x="126" y="98"/>
                      <a:pt x="126" y="113"/>
                    </a:cubicBezTo>
                    <a:cubicBezTo>
                      <a:pt x="126" y="127"/>
                      <a:pt x="116" y="139"/>
                      <a:pt x="97" y="143"/>
                    </a:cubicBezTo>
                    <a:cubicBezTo>
                      <a:pt x="97" y="159"/>
                      <a:pt x="97" y="159"/>
                      <a:pt x="97" y="159"/>
                    </a:cubicBezTo>
                    <a:cubicBezTo>
                      <a:pt x="81" y="159"/>
                      <a:pt x="81" y="159"/>
                      <a:pt x="81" y="15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70" y="143"/>
                      <a:pt x="60" y="140"/>
                      <a:pt x="53" y="137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5" y="122"/>
                      <a:pt x="75" y="125"/>
                      <a:pt x="85" y="125"/>
                    </a:cubicBezTo>
                    <a:cubicBezTo>
                      <a:pt x="95" y="125"/>
                      <a:pt x="101" y="121"/>
                      <a:pt x="101" y="115"/>
                    </a:cubicBezTo>
                    <a:cubicBezTo>
                      <a:pt x="101" y="109"/>
                      <a:pt x="96" y="105"/>
                      <a:pt x="84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381">
                <a:extLst>
                  <a:ext uri="{FF2B5EF4-FFF2-40B4-BE49-F238E27FC236}">
                    <a16:creationId xmlns:a16="http://schemas.microsoft.com/office/drawing/2014/main" id="{02E8A932-1886-7448-91D3-623A114261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3918" y="3182735"/>
                <a:ext cx="120206" cy="150472"/>
              </a:xfrm>
              <a:custGeom>
                <a:avLst/>
                <a:gdLst>
                  <a:gd name="T0" fmla="*/ 89 w 178"/>
                  <a:gd name="T1" fmla="*/ 0 h 223"/>
                  <a:gd name="T2" fmla="*/ 0 w 178"/>
                  <a:gd name="T3" fmla="*/ 89 h 223"/>
                  <a:gd name="T4" fmla="*/ 42 w 178"/>
                  <a:gd name="T5" fmla="*/ 182 h 223"/>
                  <a:gd name="T6" fmla="*/ 40 w 178"/>
                  <a:gd name="T7" fmla="*/ 223 h 223"/>
                  <a:gd name="T8" fmla="*/ 48 w 178"/>
                  <a:gd name="T9" fmla="*/ 221 h 223"/>
                  <a:gd name="T10" fmla="*/ 134 w 178"/>
                  <a:gd name="T11" fmla="*/ 221 h 223"/>
                  <a:gd name="T12" fmla="*/ 140 w 178"/>
                  <a:gd name="T13" fmla="*/ 222 h 223"/>
                  <a:gd name="T14" fmla="*/ 138 w 178"/>
                  <a:gd name="T15" fmla="*/ 180 h 223"/>
                  <a:gd name="T16" fmla="*/ 178 w 178"/>
                  <a:gd name="T17" fmla="*/ 89 h 223"/>
                  <a:gd name="T18" fmla="*/ 89 w 178"/>
                  <a:gd name="T19" fmla="*/ 0 h 223"/>
                  <a:gd name="T20" fmla="*/ 125 w 178"/>
                  <a:gd name="T21" fmla="*/ 167 h 223"/>
                  <a:gd name="T22" fmla="*/ 118 w 178"/>
                  <a:gd name="T23" fmla="*/ 173 h 223"/>
                  <a:gd name="T24" fmla="*/ 120 w 178"/>
                  <a:gd name="T25" fmla="*/ 205 h 223"/>
                  <a:gd name="T26" fmla="*/ 60 w 178"/>
                  <a:gd name="T27" fmla="*/ 205 h 223"/>
                  <a:gd name="T28" fmla="*/ 61 w 178"/>
                  <a:gd name="T29" fmla="*/ 174 h 223"/>
                  <a:gd name="T30" fmla="*/ 55 w 178"/>
                  <a:gd name="T31" fmla="*/ 168 h 223"/>
                  <a:gd name="T32" fmla="*/ 18 w 178"/>
                  <a:gd name="T33" fmla="*/ 89 h 223"/>
                  <a:gd name="T34" fmla="*/ 89 w 178"/>
                  <a:gd name="T35" fmla="*/ 19 h 223"/>
                  <a:gd name="T36" fmla="*/ 159 w 178"/>
                  <a:gd name="T37" fmla="*/ 89 h 223"/>
                  <a:gd name="T38" fmla="*/ 125 w 178"/>
                  <a:gd name="T39" fmla="*/ 16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223">
                    <a:moveTo>
                      <a:pt x="89" y="0"/>
                    </a:moveTo>
                    <a:cubicBezTo>
                      <a:pt x="40" y="0"/>
                      <a:pt x="0" y="40"/>
                      <a:pt x="0" y="89"/>
                    </a:cubicBezTo>
                    <a:cubicBezTo>
                      <a:pt x="0" y="122"/>
                      <a:pt x="17" y="160"/>
                      <a:pt x="42" y="182"/>
                    </a:cubicBezTo>
                    <a:cubicBezTo>
                      <a:pt x="40" y="223"/>
                      <a:pt x="40" y="223"/>
                      <a:pt x="40" y="223"/>
                    </a:cubicBezTo>
                    <a:cubicBezTo>
                      <a:pt x="42" y="221"/>
                      <a:pt x="45" y="221"/>
                      <a:pt x="48" y="221"/>
                    </a:cubicBezTo>
                    <a:cubicBezTo>
                      <a:pt x="134" y="221"/>
                      <a:pt x="134" y="221"/>
                      <a:pt x="134" y="221"/>
                    </a:cubicBezTo>
                    <a:cubicBezTo>
                      <a:pt x="136" y="221"/>
                      <a:pt x="138" y="221"/>
                      <a:pt x="140" y="222"/>
                    </a:cubicBezTo>
                    <a:cubicBezTo>
                      <a:pt x="138" y="180"/>
                      <a:pt x="138" y="180"/>
                      <a:pt x="138" y="180"/>
                    </a:cubicBezTo>
                    <a:cubicBezTo>
                      <a:pt x="162" y="158"/>
                      <a:pt x="178" y="121"/>
                      <a:pt x="178" y="89"/>
                    </a:cubicBezTo>
                    <a:cubicBezTo>
                      <a:pt x="178" y="40"/>
                      <a:pt x="138" y="0"/>
                      <a:pt x="89" y="0"/>
                    </a:cubicBezTo>
                    <a:close/>
                    <a:moveTo>
                      <a:pt x="125" y="167"/>
                    </a:moveTo>
                    <a:cubicBezTo>
                      <a:pt x="118" y="173"/>
                      <a:pt x="118" y="173"/>
                      <a:pt x="118" y="173"/>
                    </a:cubicBezTo>
                    <a:cubicBezTo>
                      <a:pt x="120" y="205"/>
                      <a:pt x="120" y="205"/>
                      <a:pt x="120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33" y="149"/>
                      <a:pt x="18" y="117"/>
                      <a:pt x="18" y="89"/>
                    </a:cubicBezTo>
                    <a:cubicBezTo>
                      <a:pt x="18" y="50"/>
                      <a:pt x="50" y="19"/>
                      <a:pt x="89" y="19"/>
                    </a:cubicBezTo>
                    <a:cubicBezTo>
                      <a:pt x="128" y="19"/>
                      <a:pt x="159" y="50"/>
                      <a:pt x="159" y="89"/>
                    </a:cubicBezTo>
                    <a:cubicBezTo>
                      <a:pt x="159" y="116"/>
                      <a:pt x="145" y="148"/>
                      <a:pt x="125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382">
                <a:extLst>
                  <a:ext uri="{FF2B5EF4-FFF2-40B4-BE49-F238E27FC236}">
                    <a16:creationId xmlns:a16="http://schemas.microsoft.com/office/drawing/2014/main" id="{E5E5F045-A864-EE4B-84AF-DDAB8DF69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8188" y="3335205"/>
                <a:ext cx="73666" cy="14847"/>
              </a:xfrm>
              <a:custGeom>
                <a:avLst/>
                <a:gdLst>
                  <a:gd name="T0" fmla="*/ 98 w 109"/>
                  <a:gd name="T1" fmla="*/ 0 h 22"/>
                  <a:gd name="T2" fmla="*/ 12 w 109"/>
                  <a:gd name="T3" fmla="*/ 0 h 22"/>
                  <a:gd name="T4" fmla="*/ 0 w 109"/>
                  <a:gd name="T5" fmla="*/ 11 h 22"/>
                  <a:gd name="T6" fmla="*/ 12 w 109"/>
                  <a:gd name="T7" fmla="*/ 22 h 22"/>
                  <a:gd name="T8" fmla="*/ 98 w 109"/>
                  <a:gd name="T9" fmla="*/ 22 h 22"/>
                  <a:gd name="T10" fmla="*/ 109 w 109"/>
                  <a:gd name="T11" fmla="*/ 11 h 22"/>
                  <a:gd name="T12" fmla="*/ 98 w 109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22">
                    <a:moveTo>
                      <a:pt x="9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2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4" y="22"/>
                      <a:pt x="109" y="17"/>
                      <a:pt x="109" y="11"/>
                    </a:cubicBezTo>
                    <a:cubicBezTo>
                      <a:pt x="109" y="5"/>
                      <a:pt x="104" y="0"/>
                      <a:pt x="9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383">
                <a:extLst>
                  <a:ext uri="{FF2B5EF4-FFF2-40B4-BE49-F238E27FC236}">
                    <a16:creationId xmlns:a16="http://schemas.microsoft.com/office/drawing/2014/main" id="{8B75C831-11D3-0942-BC41-685612E30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1043" y="3352908"/>
                <a:ext cx="67384" cy="14847"/>
              </a:xfrm>
              <a:custGeom>
                <a:avLst/>
                <a:gdLst>
                  <a:gd name="T0" fmla="*/ 90 w 100"/>
                  <a:gd name="T1" fmla="*/ 0 h 22"/>
                  <a:gd name="T2" fmla="*/ 10 w 100"/>
                  <a:gd name="T3" fmla="*/ 0 h 22"/>
                  <a:gd name="T4" fmla="*/ 0 w 100"/>
                  <a:gd name="T5" fmla="*/ 11 h 22"/>
                  <a:gd name="T6" fmla="*/ 10 w 100"/>
                  <a:gd name="T7" fmla="*/ 22 h 22"/>
                  <a:gd name="T8" fmla="*/ 90 w 100"/>
                  <a:gd name="T9" fmla="*/ 22 h 22"/>
                  <a:gd name="T10" fmla="*/ 100 w 100"/>
                  <a:gd name="T11" fmla="*/ 11 h 22"/>
                  <a:gd name="T12" fmla="*/ 90 w 100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22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5" y="22"/>
                      <a:pt x="100" y="17"/>
                      <a:pt x="100" y="11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384">
                <a:extLst>
                  <a:ext uri="{FF2B5EF4-FFF2-40B4-BE49-F238E27FC236}">
                    <a16:creationId xmlns:a16="http://schemas.microsoft.com/office/drawing/2014/main" id="{DDB49F25-DA4F-6044-9461-F5C2D069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7039" y="3370325"/>
                <a:ext cx="55392" cy="15418"/>
              </a:xfrm>
              <a:custGeom>
                <a:avLst/>
                <a:gdLst>
                  <a:gd name="T0" fmla="*/ 74 w 82"/>
                  <a:gd name="T1" fmla="*/ 0 h 23"/>
                  <a:gd name="T2" fmla="*/ 9 w 82"/>
                  <a:gd name="T3" fmla="*/ 0 h 23"/>
                  <a:gd name="T4" fmla="*/ 0 w 82"/>
                  <a:gd name="T5" fmla="*/ 12 h 23"/>
                  <a:gd name="T6" fmla="*/ 9 w 82"/>
                  <a:gd name="T7" fmla="*/ 23 h 23"/>
                  <a:gd name="T8" fmla="*/ 74 w 82"/>
                  <a:gd name="T9" fmla="*/ 23 h 23"/>
                  <a:gd name="T10" fmla="*/ 82 w 82"/>
                  <a:gd name="T11" fmla="*/ 12 h 23"/>
                  <a:gd name="T12" fmla="*/ 74 w 8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3">
                    <a:moveTo>
                      <a:pt x="7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2"/>
                    </a:cubicBezTo>
                    <a:cubicBezTo>
                      <a:pt x="0" y="18"/>
                      <a:pt x="4" y="23"/>
                      <a:pt x="9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9" y="23"/>
                      <a:pt x="82" y="18"/>
                      <a:pt x="82" y="12"/>
                    </a:cubicBezTo>
                    <a:cubicBezTo>
                      <a:pt x="82" y="5"/>
                      <a:pt x="7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385">
                <a:extLst>
                  <a:ext uri="{FF2B5EF4-FFF2-40B4-BE49-F238E27FC236}">
                    <a16:creationId xmlns:a16="http://schemas.microsoft.com/office/drawing/2014/main" id="{A94B596C-0B26-8542-91F1-E9E9DAF5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7039" y="3209003"/>
                <a:ext cx="64243" cy="60817"/>
              </a:xfrm>
              <a:custGeom>
                <a:avLst/>
                <a:gdLst>
                  <a:gd name="T0" fmla="*/ 42 w 95"/>
                  <a:gd name="T1" fmla="*/ 0 h 90"/>
                  <a:gd name="T2" fmla="*/ 0 w 95"/>
                  <a:gd name="T3" fmla="*/ 21 h 90"/>
                  <a:gd name="T4" fmla="*/ 35 w 95"/>
                  <a:gd name="T5" fmla="*/ 8 h 90"/>
                  <a:gd name="T6" fmla="*/ 87 w 95"/>
                  <a:gd name="T7" fmla="*/ 60 h 90"/>
                  <a:gd name="T8" fmla="*/ 77 w 95"/>
                  <a:gd name="T9" fmla="*/ 90 h 90"/>
                  <a:gd name="T10" fmla="*/ 95 w 95"/>
                  <a:gd name="T11" fmla="*/ 51 h 90"/>
                  <a:gd name="T12" fmla="*/ 42 w 95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0">
                    <a:moveTo>
                      <a:pt x="42" y="0"/>
                    </a:moveTo>
                    <a:cubicBezTo>
                      <a:pt x="25" y="0"/>
                      <a:pt x="9" y="8"/>
                      <a:pt x="0" y="21"/>
                    </a:cubicBezTo>
                    <a:cubicBezTo>
                      <a:pt x="9" y="13"/>
                      <a:pt x="21" y="8"/>
                      <a:pt x="35" y="8"/>
                    </a:cubicBezTo>
                    <a:cubicBezTo>
                      <a:pt x="64" y="8"/>
                      <a:pt x="87" y="31"/>
                      <a:pt x="87" y="60"/>
                    </a:cubicBezTo>
                    <a:cubicBezTo>
                      <a:pt x="87" y="71"/>
                      <a:pt x="84" y="81"/>
                      <a:pt x="77" y="90"/>
                    </a:cubicBezTo>
                    <a:cubicBezTo>
                      <a:pt x="88" y="80"/>
                      <a:pt x="95" y="67"/>
                      <a:pt x="95" y="51"/>
                    </a:cubicBezTo>
                    <a:cubicBezTo>
                      <a:pt x="95" y="23"/>
                      <a:pt x="71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9" name="矩形 46">
            <a:extLst>
              <a:ext uri="{FF2B5EF4-FFF2-40B4-BE49-F238E27FC236}">
                <a16:creationId xmlns:a16="http://schemas.microsoft.com/office/drawing/2014/main" id="{310F6EE7-7F1D-A049-9FD8-5612A20E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1882878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技术方面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69" name="矩形 60">
            <a:extLst>
              <a:ext uri="{FF2B5EF4-FFF2-40B4-BE49-F238E27FC236}">
                <a16:creationId xmlns:a16="http://schemas.microsoft.com/office/drawing/2014/main" id="{4DB945E0-450C-114C-AB3C-F3EE499A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66" y="3080135"/>
            <a:ext cx="3530079" cy="99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把各项工作内容按照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PDCA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进行管理，不断前进、不断提高。避免陷入无计划。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015F06C-342A-234C-8844-E5104B6E5DE5}"/>
              </a:ext>
            </a:extLst>
          </p:cNvPr>
          <p:cNvGrpSpPr/>
          <p:nvPr/>
        </p:nvGrpSpPr>
        <p:grpSpPr>
          <a:xfrm>
            <a:off x="43738" y="230410"/>
            <a:ext cx="8673979" cy="627859"/>
            <a:chOff x="484029" y="689873"/>
            <a:chExt cx="11285442" cy="637526"/>
          </a:xfrm>
          <a:noFill/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CF45BE4-E5D8-EC43-BF8D-F95DB996AD78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76" name="TextBox 8">
              <a:extLst>
                <a:ext uri="{FF2B5EF4-FFF2-40B4-BE49-F238E27FC236}">
                  <a16:creationId xmlns:a16="http://schemas.microsoft.com/office/drawing/2014/main" id="{F0E47684-D153-B844-9F37-0F0D7A006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08" y="689873"/>
              <a:ext cx="6458566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后续改善思路与行动计划</a:t>
              </a:r>
              <a:endParaRPr lang="en-US" altLang="zh-CN" sz="3200" kern="0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TextBox 8">
              <a:extLst>
                <a:ext uri="{FF2B5EF4-FFF2-40B4-BE49-F238E27FC236}">
                  <a16:creationId xmlns:a16="http://schemas.microsoft.com/office/drawing/2014/main" id="{164E987B-4B8F-4C4C-8243-9DEF02ADE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38B283B-C951-C64B-A6CB-0BB8E25E419D}"/>
              </a:ext>
            </a:extLst>
          </p:cNvPr>
          <p:cNvCxnSpPr>
            <a:cxnSpLocks/>
          </p:cNvCxnSpPr>
          <p:nvPr/>
        </p:nvCxnSpPr>
        <p:spPr>
          <a:xfrm>
            <a:off x="1077528" y="956618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矩形 46">
            <a:extLst>
              <a:ext uri="{FF2B5EF4-FFF2-40B4-BE49-F238E27FC236}">
                <a16:creationId xmlns:a16="http://schemas.microsoft.com/office/drawing/2014/main" id="{998C5D4F-B3BE-2347-AC70-106A686D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3202360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管理方面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80" name="矩形 46">
            <a:extLst>
              <a:ext uri="{FF2B5EF4-FFF2-40B4-BE49-F238E27FC236}">
                <a16:creationId xmlns:a16="http://schemas.microsoft.com/office/drawing/2014/main" id="{9D6228F6-6760-654A-8661-A8A076B7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8" y="4540104"/>
            <a:ext cx="1351406" cy="453280"/>
          </a:xfrm>
          <a:prstGeom prst="rect">
            <a:avLst/>
          </a:prstGeom>
          <a:solidFill>
            <a:srgbClr val="7DAF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itchFamily="2" charset="-122"/>
              </a:rPr>
              <a:t>健康方面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E5BF138-43E8-5C4E-B211-4976B11B6BB9}"/>
              </a:ext>
            </a:extLst>
          </p:cNvPr>
          <p:cNvSpPr txBox="1"/>
          <p:nvPr/>
        </p:nvSpPr>
        <p:spPr>
          <a:xfrm>
            <a:off x="2024559" y="1872123"/>
            <a:ext cx="3483546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加深技术深度的积累，跟上业内新技术。以周为单位制定学习计划。</a:t>
            </a:r>
          </a:p>
          <a:p>
            <a:endParaRPr kumimoji="1" lang="zh-CN" altLang="en-US" dirty="0"/>
          </a:p>
        </p:txBody>
      </p:sp>
      <p:sp>
        <p:nvSpPr>
          <p:cNvPr id="82" name="矩形 60">
            <a:extLst>
              <a:ext uri="{FF2B5EF4-FFF2-40B4-BE49-F238E27FC236}">
                <a16:creationId xmlns:a16="http://schemas.microsoft.com/office/drawing/2014/main" id="{530323EC-2EA2-774B-A6F8-519EF058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92" y="4523993"/>
            <a:ext cx="3530079" cy="6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养成健康的作息时间，培养一个健康、科学的锻炼习惯。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BFEF010-2E6D-084A-B2DD-42A73E5EDC51}"/>
              </a:ext>
            </a:extLst>
          </p:cNvPr>
          <p:cNvSpPr txBox="1"/>
          <p:nvPr/>
        </p:nvSpPr>
        <p:spPr>
          <a:xfrm>
            <a:off x="5508104" y="5438955"/>
            <a:ext cx="1512167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责任人：汤政</a:t>
            </a:r>
          </a:p>
        </p:txBody>
      </p:sp>
    </p:spTree>
    <p:extLst>
      <p:ext uri="{BB962C8B-B14F-4D97-AF65-F5344CB8AC3E}">
        <p14:creationId xmlns:p14="http://schemas.microsoft.com/office/powerpoint/2010/main" val="13065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9" grpId="0"/>
      <p:bldP spid="79" grpId="0" animBg="1"/>
      <p:bldP spid="80" grpId="0" animBg="1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8C7A610-70B2-2C44-B517-49B970B91123}"/>
              </a:ext>
            </a:extLst>
          </p:cNvPr>
          <p:cNvGrpSpPr/>
          <p:nvPr/>
        </p:nvGrpSpPr>
        <p:grpSpPr>
          <a:xfrm>
            <a:off x="335888" y="1916832"/>
            <a:ext cx="8494921" cy="4392485"/>
            <a:chOff x="853719" y="1775300"/>
            <a:chExt cx="10304849" cy="4413100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133D0509-258B-8949-A011-95A9BDB69F91}"/>
                </a:ext>
              </a:extLst>
            </p:cNvPr>
            <p:cNvGrpSpPr/>
            <p:nvPr/>
          </p:nvGrpSpPr>
          <p:grpSpPr>
            <a:xfrm flipH="1">
              <a:off x="853719" y="1775300"/>
              <a:ext cx="4901968" cy="4413097"/>
              <a:chOff x="7670823" y="1736883"/>
              <a:chExt cx="3676707" cy="3310032"/>
            </a:xfrm>
          </p:grpSpPr>
          <p:grpSp>
            <p:nvGrpSpPr>
              <p:cNvPr id="11" name="Group 35">
                <a:extLst>
                  <a:ext uri="{FF2B5EF4-FFF2-40B4-BE49-F238E27FC236}">
                    <a16:creationId xmlns:a16="http://schemas.microsoft.com/office/drawing/2014/main" id="{3098BAA8-E38E-1C41-84FA-F6BF2FE736C7}"/>
                  </a:ext>
                </a:extLst>
              </p:cNvPr>
              <p:cNvGrpSpPr/>
              <p:nvPr/>
            </p:nvGrpSpPr>
            <p:grpSpPr>
              <a:xfrm>
                <a:off x="7670823" y="1736883"/>
                <a:ext cx="3676707" cy="3310032"/>
                <a:chOff x="7339791" y="1631853"/>
                <a:chExt cx="4249074" cy="3310032"/>
              </a:xfrm>
            </p:grpSpPr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8F1A47B-31A5-FA44-8645-875AD3C073E0}"/>
                    </a:ext>
                  </a:extLst>
                </p:cNvPr>
                <p:cNvSpPr/>
                <p:nvPr/>
              </p:nvSpPr>
              <p:spPr>
                <a:xfrm>
                  <a:off x="7339791" y="1631853"/>
                  <a:ext cx="4249074" cy="3310032"/>
                </a:xfrm>
                <a:prstGeom prst="rect">
                  <a:avLst/>
                </a:prstGeom>
                <a:noFill/>
                <a:ln w="28575">
                  <a:solidFill>
                    <a:srgbClr val="7DAF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4" name="Rectangle 33">
                  <a:extLst>
                    <a:ext uri="{FF2B5EF4-FFF2-40B4-BE49-F238E27FC236}">
                      <a16:creationId xmlns:a16="http://schemas.microsoft.com/office/drawing/2014/main" id="{B75EEA5F-2B45-F241-B680-79AEA81F5818}"/>
                    </a:ext>
                  </a:extLst>
                </p:cNvPr>
                <p:cNvSpPr/>
                <p:nvPr/>
              </p:nvSpPr>
              <p:spPr>
                <a:xfrm>
                  <a:off x="7339792" y="1631854"/>
                  <a:ext cx="4249073" cy="435299"/>
                </a:xfrm>
                <a:prstGeom prst="rect">
                  <a:avLst/>
                </a:prstGeom>
                <a:solidFill>
                  <a:srgbClr val="7DAFA3"/>
                </a:solidFill>
                <a:ln>
                  <a:solidFill>
                    <a:srgbClr val="7DAF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建议</a:t>
                  </a:r>
                  <a:endParaRPr lang="en-GB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4949CFD4-57F0-3649-A2BD-A4CE4B0C8C78}"/>
                  </a:ext>
                </a:extLst>
              </p:cNvPr>
              <p:cNvSpPr/>
              <p:nvPr/>
            </p:nvSpPr>
            <p:spPr>
              <a:xfrm>
                <a:off x="7758267" y="2474089"/>
                <a:ext cx="3483015" cy="25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BCB63C0-E01E-2446-9218-3C0945103374}"/>
                </a:ext>
              </a:extLst>
            </p:cNvPr>
            <p:cNvGrpSpPr/>
            <p:nvPr/>
          </p:nvGrpSpPr>
          <p:grpSpPr>
            <a:xfrm>
              <a:off x="5992377" y="1950065"/>
              <a:ext cx="5166191" cy="4238335"/>
              <a:chOff x="5914484" y="4723338"/>
              <a:chExt cx="5760640" cy="399218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3BC84F-96F8-FC4B-92C3-075FD8723153}"/>
                  </a:ext>
                </a:extLst>
              </p:cNvPr>
              <p:cNvSpPr/>
              <p:nvPr/>
            </p:nvSpPr>
            <p:spPr>
              <a:xfrm>
                <a:off x="5914484" y="4723338"/>
                <a:ext cx="5760640" cy="3359727"/>
              </a:xfrm>
              <a:prstGeom prst="rect">
                <a:avLst/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D52C7F-CAAF-994D-8138-A431B524861E}"/>
                  </a:ext>
                </a:extLst>
              </p:cNvPr>
              <p:cNvSpPr/>
              <p:nvPr/>
            </p:nvSpPr>
            <p:spPr>
              <a:xfrm>
                <a:off x="5914484" y="8178908"/>
                <a:ext cx="5760640" cy="536612"/>
              </a:xfrm>
              <a:prstGeom prst="rect">
                <a:avLst/>
              </a:prstGeom>
              <a:solidFill>
                <a:srgbClr val="7DA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29BB50-AC14-B14F-B76C-BA368B44F8D0}"/>
              </a:ext>
            </a:extLst>
          </p:cNvPr>
          <p:cNvGrpSpPr/>
          <p:nvPr/>
        </p:nvGrpSpPr>
        <p:grpSpPr>
          <a:xfrm>
            <a:off x="145584" y="263926"/>
            <a:ext cx="8673979" cy="572755"/>
            <a:chOff x="484029" y="745825"/>
            <a:chExt cx="11285442" cy="581574"/>
          </a:xfrm>
          <a:noFill/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E72252-56DF-EE4A-BE40-51B9C8007EA7}"/>
                </a:ext>
              </a:extLst>
            </p:cNvPr>
            <p:cNvSpPr/>
            <p:nvPr/>
          </p:nvSpPr>
          <p:spPr>
            <a:xfrm flipV="1">
              <a:off x="691558" y="1266471"/>
              <a:ext cx="11077913" cy="46423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cs typeface="+mn-cs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78AE8A61-D75F-1040-8D9F-641AA76A1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20" y="745825"/>
              <a:ext cx="6458566" cy="5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3200" kern="0" dirty="0">
                  <a:solidFill>
                    <a:srgbClr val="6C798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对公司的改善建议</a:t>
              </a:r>
              <a:endParaRPr lang="en-US" altLang="zh-CN" sz="3200" kern="0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45995093-8127-E140-A4D4-33C318E95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9" y="1108638"/>
              <a:ext cx="3255323" cy="2187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张海山锐线体简" panose="02000000000000000000" pitchFamily="2" charset="-122"/>
                <a:ea typeface="张海山锐线体简" panose="02000000000000000000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50C3EF5-FCF2-C643-AD0F-DBE262AE5810}"/>
              </a:ext>
            </a:extLst>
          </p:cNvPr>
          <p:cNvCxnSpPr>
            <a:cxnSpLocks/>
          </p:cNvCxnSpPr>
          <p:nvPr/>
        </p:nvCxnSpPr>
        <p:spPr>
          <a:xfrm>
            <a:off x="1114713" y="923666"/>
            <a:ext cx="7889073" cy="1"/>
          </a:xfrm>
          <a:prstGeom prst="line">
            <a:avLst/>
          </a:prstGeom>
          <a:ln>
            <a:solidFill>
              <a:srgbClr val="6C79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8CBF8-1029-0941-85F9-9FDC3E4E0594}"/>
              </a:ext>
            </a:extLst>
          </p:cNvPr>
          <p:cNvSpPr txBox="1"/>
          <p:nvPr/>
        </p:nvSpPr>
        <p:spPr>
          <a:xfrm>
            <a:off x="457169" y="2562565"/>
            <a:ext cx="3823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停车位太少。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可以考虑在附近租借一部分车位。</a:t>
            </a:r>
            <a:endParaRPr lang="en-US" altLang="zh-CN" dirty="0">
              <a:solidFill>
                <a:srgbClr val="6C79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团队活动太少，团队缺少氛围和凝聚力。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希望公司能定期安排一些团队活动，有利于提升团队凝聚力。</a:t>
            </a:r>
            <a:endParaRPr lang="en-US" altLang="zh-CN" dirty="0">
              <a:solidFill>
                <a:srgbClr val="6C79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公司公寓对已婚人士不够友好。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6C79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希望公司的单间公寓能对已婚的员工开放。</a:t>
            </a:r>
          </a:p>
        </p:txBody>
      </p:sp>
    </p:spTree>
    <p:extLst>
      <p:ext uri="{BB962C8B-B14F-4D97-AF65-F5344CB8AC3E}">
        <p14:creationId xmlns:p14="http://schemas.microsoft.com/office/powerpoint/2010/main" val="9712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ull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">
            <a:off x="2189486" y="13689"/>
            <a:ext cx="1634290" cy="84468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600000">
            <a:off x="251015" y="-9089"/>
            <a:ext cx="2595899" cy="1343774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797810">
            <a:off x="3166607" y="-8613"/>
            <a:ext cx="1495855" cy="815050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8094975">
            <a:off x="8495689" y="5933337"/>
            <a:ext cx="978347" cy="505661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3190468" y="2852936"/>
            <a:ext cx="1871663" cy="628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3750" i="0" spc="0" dirty="0">
                <a:ln w="0">
                  <a:noFill/>
                </a:ln>
                <a:solidFill>
                  <a:srgbClr val="F09A3D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TNANK</a:t>
            </a:r>
            <a:endParaRPr lang="zh-CN" altLang="en-US" sz="375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5021600" y="2852936"/>
            <a:ext cx="1119188" cy="466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3750" i="0" spc="0" dirty="0">
                <a:ln w="0">
                  <a:noFill/>
                </a:ln>
                <a:solidFill>
                  <a:srgbClr val="009898">
                    <a:alpha val="100000"/>
                  </a:srgbClr>
                </a:solidFill>
                <a:latin typeface="Microsoft YaHei" pitchFamily="34" charset="-122"/>
                <a:ea typeface="Microsoft YaHei" pitchFamily="34" charset="-122"/>
              </a:rPr>
              <a:t>YOU</a:t>
            </a:r>
            <a:endParaRPr lang="zh-CN" altLang="en-US" sz="3750" i="0" spc="0" dirty="0">
              <a:ln w="0">
                <a:noFill/>
              </a:ln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-991710" y="1028511"/>
            <a:ext cx="4059337" cy="2029694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799052">
            <a:off x="6660389" y="5661561"/>
            <a:ext cx="2285404" cy="11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4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361</Words>
  <Application>Microsoft Macintosh PowerPoint</Application>
  <PresentationFormat>全屏显示(4:3)</PresentationFormat>
  <Paragraphs>60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Microsoft YaHei</vt:lpstr>
      <vt:lpstr>Microsoft YaHei</vt:lpstr>
      <vt:lpstr>张海山锐线体简</vt:lpstr>
      <vt:lpstr>Gotham-Bold</vt:lpstr>
      <vt:lpstr>Gotham-Medium</vt:lpstr>
      <vt:lpstr>Arial</vt:lpstr>
      <vt:lpstr>Calibri</vt:lpstr>
      <vt:lpstr>Gill Sans</vt:lpstr>
      <vt:lpstr>Open Sans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洗涤电器事业部</dc:title>
  <dc:creator>刘佳</dc:creator>
  <cp:lastModifiedBy>张 雅聪</cp:lastModifiedBy>
  <cp:revision>384</cp:revision>
  <dcterms:modified xsi:type="dcterms:W3CDTF">2021-08-05T06:01:46Z</dcterms:modified>
</cp:coreProperties>
</file>