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iproject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91D6-E65D-F44E-9983-6A19AA473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</a:t>
            </a:r>
            <a:r>
              <a:rPr lang="en-US" cap="none" baseline="-25000" dirty="0"/>
              <a:t>i</a:t>
            </a:r>
            <a:endParaRPr lang="en-US" baseline="-2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EBCDE-94CC-1B4F-9EB7-9EBDF358D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/>
          <a:lstStyle/>
          <a:p>
            <a:r>
              <a:rPr lang="en-US" dirty="0"/>
              <a:t>Project 3 by Nicole Cooper</a:t>
            </a:r>
          </a:p>
        </p:txBody>
      </p:sp>
    </p:spTree>
    <p:extLst>
      <p:ext uri="{BB962C8B-B14F-4D97-AF65-F5344CB8AC3E}">
        <p14:creationId xmlns:p14="http://schemas.microsoft.com/office/powerpoint/2010/main" val="40261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BBA5-3422-8141-A76F-1DB4E182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7528" y="51206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               conceptual DESIGN</a:t>
            </a:r>
            <a:b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1DEA-11B4-5B44-A0BD-F8F3057E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Stream</a:t>
            </a:r>
            <a:r>
              <a:rPr lang="en-US" sz="2400" baseline="-25000" dirty="0"/>
              <a:t>i</a:t>
            </a:r>
            <a:r>
              <a:rPr lang="en-US" dirty="0"/>
              <a:t> is a movie App designed for movie lovers to enjoy the full benefits of</a:t>
            </a:r>
          </a:p>
          <a:p>
            <a:pPr marL="0" indent="0">
              <a:buNone/>
            </a:pPr>
            <a:r>
              <a:rPr lang="en-US" dirty="0"/>
              <a:t>their subscription to Netflix, Hulu and other streaming networks.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What makes Stream</a:t>
            </a:r>
            <a:r>
              <a:rPr lang="en-US" sz="2600" u="sng" baseline="-25000" dirty="0"/>
              <a:t>i</a:t>
            </a:r>
            <a:r>
              <a:rPr lang="en-US" sz="2200" u="sng" baseline="-25000" dirty="0"/>
              <a:t> </a:t>
            </a:r>
            <a:r>
              <a:rPr lang="en-US" sz="2200" u="sng" dirty="0"/>
              <a:t>different?</a:t>
            </a:r>
          </a:p>
          <a:p>
            <a:pPr marL="0" indent="0">
              <a:buNone/>
            </a:pPr>
            <a:r>
              <a:rPr lang="en-US" dirty="0"/>
              <a:t>-movies will be tailored to meet the specific preferences of the individual.</a:t>
            </a:r>
          </a:p>
          <a:p>
            <a:pPr marL="0" indent="0">
              <a:buNone/>
            </a:pPr>
            <a:r>
              <a:rPr lang="en-US" dirty="0"/>
              <a:t>-Current apps base future movie preferences on the last movie viewed however, Stream</a:t>
            </a:r>
            <a:r>
              <a:rPr lang="en-US" baseline="-25000" dirty="0"/>
              <a:t>i </a:t>
            </a:r>
            <a:r>
              <a:rPr lang="en-US" dirty="0"/>
              <a:t>will enhance a user’s viewing experience by basing movie preferences on the user’s pre-selected genre choices and order preference.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Do subscribers need to sign up for another app?</a:t>
            </a:r>
          </a:p>
          <a:p>
            <a:pPr marL="0" indent="0">
              <a:buNone/>
            </a:pPr>
            <a:r>
              <a:rPr lang="en-US" dirty="0"/>
              <a:t>-No, Stream</a:t>
            </a:r>
            <a:r>
              <a:rPr lang="en-US" sz="2800" baseline="-25000" dirty="0"/>
              <a:t>i</a:t>
            </a:r>
            <a:r>
              <a:rPr lang="en-US" dirty="0"/>
              <a:t> can be linked to a Netflix/ Hulu etc. user’s profile.</a:t>
            </a:r>
          </a:p>
        </p:txBody>
      </p:sp>
    </p:spTree>
    <p:extLst>
      <p:ext uri="{BB962C8B-B14F-4D97-AF65-F5344CB8AC3E}">
        <p14:creationId xmlns:p14="http://schemas.microsoft.com/office/powerpoint/2010/main" val="296855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BD8F-4ECA-0C4E-9916-048B746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design &amp; Motivation</a:t>
            </a:r>
            <a:b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917E-48D7-CE4D-BF92-02AEFDBD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Design: the structure is based on react, mongoose , express etc.</a:t>
            </a:r>
          </a:p>
          <a:p>
            <a:endParaRPr lang="en-US" dirty="0"/>
          </a:p>
          <a:p>
            <a:r>
              <a:rPr lang="en-US" dirty="0"/>
              <a:t>New Tool: Robo T3-1.2  is a  MongoDB management tool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Motivation: Time-Saver</a:t>
            </a:r>
          </a:p>
          <a:p>
            <a:pPr marL="0" indent="0">
              <a:buNone/>
            </a:pPr>
            <a:r>
              <a:rPr lang="en-US" dirty="0"/>
              <a:t>   -Too often users scroll through tons of ‘bad’ movies severely cutting into valuable family movie viewing time.  </a:t>
            </a:r>
          </a:p>
        </p:txBody>
      </p:sp>
    </p:spTree>
    <p:extLst>
      <p:ext uri="{BB962C8B-B14F-4D97-AF65-F5344CB8AC3E}">
        <p14:creationId xmlns:p14="http://schemas.microsoft.com/office/powerpoint/2010/main" val="42697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0167-CBBB-A944-95C6-A9A3357D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future development</a:t>
            </a:r>
            <a:b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2943-E89E-5B49-B8A1-096CD441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/>
              <a:t>Linking the Stream</a:t>
            </a:r>
            <a:r>
              <a:rPr lang="en-US" baseline="-25000" dirty="0"/>
              <a:t>i</a:t>
            </a:r>
            <a:r>
              <a:rPr lang="en-US" dirty="0"/>
              <a:t> app to existing movie apps.</a:t>
            </a:r>
          </a:p>
          <a:p>
            <a:pPr marL="457200" indent="-457200">
              <a:buAutoNum type="arabicPeriod"/>
            </a:pPr>
            <a:r>
              <a:rPr lang="en-US" dirty="0"/>
              <a:t>Allowing users to login to the Stream</a:t>
            </a:r>
            <a:r>
              <a:rPr lang="en-US" baseline="-25000" dirty="0"/>
              <a:t>i</a:t>
            </a:r>
            <a:r>
              <a:rPr lang="en-US" dirty="0"/>
              <a:t> movie app from any device.</a:t>
            </a:r>
          </a:p>
          <a:p>
            <a:pPr marL="457200" indent="-457200">
              <a:buAutoNum type="arabicPeriod"/>
            </a:pPr>
            <a:r>
              <a:rPr lang="en-US" dirty="0"/>
              <a:t>Using the Stream</a:t>
            </a:r>
            <a:r>
              <a:rPr lang="en-US" baseline="-25000" dirty="0"/>
              <a:t>i </a:t>
            </a:r>
            <a:r>
              <a:rPr lang="en-US" dirty="0"/>
              <a:t>to locate nearby movie theaters exhibiting movies similar to the users preferred movie genres.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3739-EB9B-B941-85AD-E2C44E8E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   Acknowledgments</a:t>
            </a:r>
            <a:b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8B49-6F1A-9747-BB8A-0F4DCF9C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Thanks to: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Instructor- Kevin, all the teaching assistant’s and to Funda; the Journey has been awesome! </a:t>
            </a:r>
            <a:r>
              <a:rPr lang="en-US" u="sng" dirty="0">
                <a:hlinkClick r:id="rId2"/>
              </a:rPr>
              <a:t>https://streamiproject.herokuapp.com/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Rutgers Bootcamp Rocks!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                     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52522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184</TotalTime>
  <Words>247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Roboto</vt:lpstr>
      <vt:lpstr>Rockwell</vt:lpstr>
      <vt:lpstr>Rockwell Condensed</vt:lpstr>
      <vt:lpstr>Rockwell Extra Bold</vt:lpstr>
      <vt:lpstr>Wingdings</vt:lpstr>
      <vt:lpstr>Wood Type</vt:lpstr>
      <vt:lpstr>StREAMi</vt:lpstr>
      <vt:lpstr>                  conceptual DESIGN </vt:lpstr>
      <vt:lpstr> design &amp; Motivation </vt:lpstr>
      <vt:lpstr> future development </vt:lpstr>
      <vt:lpstr>       Acknowledgments 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</dc:title>
  <dc:creator>Nicole Cooper</dc:creator>
  <cp:lastModifiedBy>Nicole Cooper</cp:lastModifiedBy>
  <cp:revision>31</cp:revision>
  <dcterms:created xsi:type="dcterms:W3CDTF">2018-08-07T11:59:53Z</dcterms:created>
  <dcterms:modified xsi:type="dcterms:W3CDTF">2018-08-09T14:42:34Z</dcterms:modified>
</cp:coreProperties>
</file>