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3"/>
  </p:notesMasterIdLst>
  <p:handoutMasterIdLst>
    <p:handoutMasterId r:id="rId14"/>
  </p:handoutMasterIdLst>
  <p:sldIdLst>
    <p:sldId id="256" r:id="rId5"/>
    <p:sldId id="258" r:id="rId6"/>
    <p:sldId id="259" r:id="rId7"/>
    <p:sldId id="261" r:id="rId8"/>
    <p:sldId id="267" r:id="rId9"/>
    <p:sldId id="264" r:id="rId10"/>
    <p:sldId id="268"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7030A0"/>
    <a:srgbClr val="00B0F0"/>
    <a:srgbClr val="0070C0"/>
    <a:srgbClr val="37C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D48D7D-AAE5-4051-A584-1FF78E1392A3}" v="30" dt="2020-04-22T02:56:22.7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4" autoAdjust="0"/>
    <p:restoredTop sz="95214" autoAdjust="0"/>
  </p:normalViewPr>
  <p:slideViewPr>
    <p:cSldViewPr snapToGrid="0" showGuides="1">
      <p:cViewPr varScale="1">
        <p:scale>
          <a:sx n="51" d="100"/>
          <a:sy n="51" d="100"/>
        </p:scale>
        <p:origin x="816" y="29"/>
      </p:cViewPr>
      <p:guideLst>
        <p:guide orient="horz" pos="2160"/>
        <p:guide pos="3840"/>
      </p:guideLst>
    </p:cSldViewPr>
  </p:slideViewPr>
  <p:notesTextViewPr>
    <p:cViewPr>
      <p:scale>
        <a:sx n="1" d="1"/>
        <a:sy n="1" d="1"/>
      </p:scale>
      <p:origin x="0" y="0"/>
    </p:cViewPr>
  </p:notesTextViewPr>
  <p:sorterViewPr>
    <p:cViewPr>
      <p:scale>
        <a:sx n="114" d="100"/>
        <a:sy n="114" d="100"/>
      </p:scale>
      <p:origin x="0" y="-1476"/>
    </p:cViewPr>
  </p:sorterViewPr>
  <p:notesViewPr>
    <p:cSldViewPr snapToGrid="0" showGuides="1">
      <p:cViewPr>
        <p:scale>
          <a:sx n="50" d="100"/>
          <a:sy n="50" d="100"/>
        </p:scale>
        <p:origin x="2640" y="3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AFA8042-29A1-4486-A765-75526984061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8D8449A-A734-4B2E-9806-61303F24B60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249263-8DF9-4907-970E-1CFD040DC73A}" type="datetimeFigureOut">
              <a:rPr lang="en-US" smtClean="0"/>
              <a:t>4/27/2020</a:t>
            </a:fld>
            <a:endParaRPr lang="en-US" dirty="0"/>
          </a:p>
        </p:txBody>
      </p:sp>
      <p:sp>
        <p:nvSpPr>
          <p:cNvPr id="4" name="Footer Placeholder 3">
            <a:extLst>
              <a:ext uri="{FF2B5EF4-FFF2-40B4-BE49-F238E27FC236}">
                <a16:creationId xmlns:a16="http://schemas.microsoft.com/office/drawing/2014/main" id="{F6605C2A-990C-4531-8CBF-BC3BEC0AF34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D7358FE-F7D5-4C85-B0FD-2394F7F8774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BAE485-B3C6-4830-BBC8-C6E008BDD690}" type="slidenum">
              <a:rPr lang="en-US" smtClean="0"/>
              <a:t>‹#›</a:t>
            </a:fld>
            <a:endParaRPr lang="en-US" dirty="0"/>
          </a:p>
        </p:txBody>
      </p:sp>
    </p:spTree>
    <p:extLst>
      <p:ext uri="{BB962C8B-B14F-4D97-AF65-F5344CB8AC3E}">
        <p14:creationId xmlns:p14="http://schemas.microsoft.com/office/powerpoint/2010/main" val="412162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70B412-7BFF-46C7-AB5E-DE35F66C9933}" type="datetimeFigureOut">
              <a:rPr lang="en-US" noProof="0" smtClean="0"/>
              <a:t>4/27/2020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ACE04-E13C-4837-B6DD-B388E7CAA05E}" type="slidenum">
              <a:rPr lang="en-US" noProof="0" smtClean="0"/>
              <a:t>‹#›</a:t>
            </a:fld>
            <a:endParaRPr lang="en-US" noProof="0" dirty="0"/>
          </a:p>
        </p:txBody>
      </p:sp>
    </p:spTree>
    <p:extLst>
      <p:ext uri="{BB962C8B-B14F-4D97-AF65-F5344CB8AC3E}">
        <p14:creationId xmlns:p14="http://schemas.microsoft.com/office/powerpoint/2010/main" val="1850441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1</a:t>
            </a:fld>
            <a:endParaRPr lang="en-US"/>
          </a:p>
        </p:txBody>
      </p:sp>
    </p:spTree>
    <p:extLst>
      <p:ext uri="{BB962C8B-B14F-4D97-AF65-F5344CB8AC3E}">
        <p14:creationId xmlns:p14="http://schemas.microsoft.com/office/powerpoint/2010/main" val="369923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2</a:t>
            </a:fld>
            <a:endParaRPr lang="en-US"/>
          </a:p>
        </p:txBody>
      </p:sp>
    </p:spTree>
    <p:extLst>
      <p:ext uri="{BB962C8B-B14F-4D97-AF65-F5344CB8AC3E}">
        <p14:creationId xmlns:p14="http://schemas.microsoft.com/office/powerpoint/2010/main" val="842425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3</a:t>
            </a:fld>
            <a:endParaRPr lang="en-US"/>
          </a:p>
        </p:txBody>
      </p:sp>
    </p:spTree>
    <p:extLst>
      <p:ext uri="{BB962C8B-B14F-4D97-AF65-F5344CB8AC3E}">
        <p14:creationId xmlns:p14="http://schemas.microsoft.com/office/powerpoint/2010/main" val="34650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5ACE04-E13C-4837-B6DD-B388E7CAA05E}" type="slidenum">
              <a:rPr lang="en-US" smtClean="0"/>
              <a:t>4</a:t>
            </a:fld>
            <a:endParaRPr lang="en-US"/>
          </a:p>
        </p:txBody>
      </p:sp>
    </p:spTree>
    <p:extLst>
      <p:ext uri="{BB962C8B-B14F-4D97-AF65-F5344CB8AC3E}">
        <p14:creationId xmlns:p14="http://schemas.microsoft.com/office/powerpoint/2010/main" val="1859640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5</a:t>
            </a:fld>
            <a:endParaRPr lang="en-US" noProof="0" dirty="0"/>
          </a:p>
        </p:txBody>
      </p:sp>
    </p:spTree>
    <p:extLst>
      <p:ext uri="{BB962C8B-B14F-4D97-AF65-F5344CB8AC3E}">
        <p14:creationId xmlns:p14="http://schemas.microsoft.com/office/powerpoint/2010/main" val="2086660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6</a:t>
            </a:fld>
            <a:endParaRPr lang="en-US" noProof="0" dirty="0"/>
          </a:p>
        </p:txBody>
      </p:sp>
    </p:spTree>
    <p:extLst>
      <p:ext uri="{BB962C8B-B14F-4D97-AF65-F5344CB8AC3E}">
        <p14:creationId xmlns:p14="http://schemas.microsoft.com/office/powerpoint/2010/main" val="429524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8</a:t>
            </a:fld>
            <a:endParaRPr lang="en-US" noProof="0" dirty="0"/>
          </a:p>
        </p:txBody>
      </p:sp>
    </p:spTree>
    <p:extLst>
      <p:ext uri="{BB962C8B-B14F-4D97-AF65-F5344CB8AC3E}">
        <p14:creationId xmlns:p14="http://schemas.microsoft.com/office/powerpoint/2010/main" val="2641197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582E5-8FA2-4056-805F-EF36F7066893}"/>
              </a:ext>
            </a:extLst>
          </p:cNvPr>
          <p:cNvSpPr>
            <a:spLocks noGrp="1"/>
          </p:cNvSpPr>
          <p:nvPr>
            <p:ph type="ctrTitle" hasCustomPrompt="1"/>
          </p:nvPr>
        </p:nvSpPr>
        <p:spPr>
          <a:xfrm>
            <a:off x="4686300" y="2726872"/>
            <a:ext cx="7233557" cy="832077"/>
          </a:xfrm>
        </p:spPr>
        <p:txBody>
          <a:bodyPr anchor="b">
            <a:normAutofit/>
          </a:bodyPr>
          <a:lstStyle>
            <a:lvl1pPr algn="l">
              <a:defRPr sz="4800" b="1" cap="all" baseline="0">
                <a:solidFill>
                  <a:schemeClr val="tx1"/>
                </a:solidFill>
              </a:defRPr>
            </a:lvl1pPr>
          </a:lstStyle>
          <a:p>
            <a:r>
              <a:rPr lang="en-US" noProof="0"/>
              <a:t>Presentation title</a:t>
            </a:r>
          </a:p>
        </p:txBody>
      </p:sp>
      <p:sp>
        <p:nvSpPr>
          <p:cNvPr id="3" name="Subtitle 2">
            <a:extLst>
              <a:ext uri="{FF2B5EF4-FFF2-40B4-BE49-F238E27FC236}">
                <a16:creationId xmlns:a16="http://schemas.microsoft.com/office/drawing/2014/main" id="{1C085D6F-874B-44F8-B241-51EF13CA9C8B}"/>
              </a:ext>
            </a:extLst>
          </p:cNvPr>
          <p:cNvSpPr>
            <a:spLocks noGrp="1"/>
          </p:cNvSpPr>
          <p:nvPr>
            <p:ph type="subTitle" idx="1"/>
          </p:nvPr>
        </p:nvSpPr>
        <p:spPr>
          <a:xfrm>
            <a:off x="4686300" y="3569380"/>
            <a:ext cx="7233557" cy="365125"/>
          </a:xfrm>
        </p:spPr>
        <p:txBody>
          <a:bodyPr lIns="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a:extLst>
              <a:ext uri="{FF2B5EF4-FFF2-40B4-BE49-F238E27FC236}">
                <a16:creationId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4/27/2020</a:t>
            </a:fld>
            <a:endParaRPr lang="en-US" noProof="0" dirty="0"/>
          </a:p>
        </p:txBody>
      </p:sp>
      <p:cxnSp>
        <p:nvCxnSpPr>
          <p:cNvPr id="7" name="Straight Connector 6">
            <a:extLst>
              <a:ext uri="{FF2B5EF4-FFF2-40B4-BE49-F238E27FC236}">
                <a16:creationId xmlns:a16="http://schemas.microsoft.com/office/drawing/2014/main" id="{64363625-95D4-4DF0-A1AA-D060728EC426}"/>
              </a:ext>
            </a:extLst>
          </p:cNvPr>
          <p:cNvCxnSpPr>
            <a:cxnSpLocks/>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ECBCF8A4-C2B4-4945-8D79-C9D46B7FBECB}"/>
              </a:ext>
            </a:extLst>
          </p:cNvPr>
          <p:cNvGrpSpPr/>
          <p:nvPr userDrawn="1"/>
        </p:nvGrpSpPr>
        <p:grpSpPr>
          <a:xfrm>
            <a:off x="4793474" y="2475187"/>
            <a:ext cx="748798" cy="134113"/>
            <a:chOff x="4827813" y="2534636"/>
            <a:chExt cx="996651" cy="178504"/>
          </a:xfrm>
        </p:grpSpPr>
        <p:sp>
          <p:nvSpPr>
            <p:cNvPr id="9" name="Oval 8">
              <a:extLst>
                <a:ext uri="{FF2B5EF4-FFF2-40B4-BE49-F238E27FC236}">
                  <a16:creationId xmlns:a16="http://schemas.microsoft.com/office/drawing/2014/main"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Oval 9">
              <a:extLst>
                <a:ext uri="{FF2B5EF4-FFF2-40B4-BE49-F238E27FC236}">
                  <a16:creationId xmlns:a16="http://schemas.microsoft.com/office/drawing/2014/main"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Oval 11">
              <a:extLst>
                <a:ext uri="{FF2B5EF4-FFF2-40B4-BE49-F238E27FC236}">
                  <a16:creationId xmlns:a16="http://schemas.microsoft.com/office/drawing/2014/main"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Picture Placeholder 13">
            <a:extLst>
              <a:ext uri="{FF2B5EF4-FFF2-40B4-BE49-F238E27FC236}">
                <a16:creationId xmlns:a16="http://schemas.microsoft.com/office/drawing/2014/main" id="{F0C7F772-E2DA-4B13-AC2E-28A0EE6D8465}"/>
              </a:ext>
            </a:extLst>
          </p:cNvPr>
          <p:cNvSpPr>
            <a:spLocks noGrp="1"/>
          </p:cNvSpPr>
          <p:nvPr>
            <p:ph type="pic" sz="quarter" idx="13"/>
          </p:nvPr>
        </p:nvSpPr>
        <p:spPr>
          <a:xfrm>
            <a:off x="0" y="1"/>
            <a:ext cx="4424363" cy="6858000"/>
          </a:xfrm>
          <a:solidFill>
            <a:schemeClr val="bg2"/>
          </a:solidFill>
        </p:spPr>
        <p:txBody>
          <a:bodyPr anchor="ctr"/>
          <a:lstStyle>
            <a:lvl1pPr marL="0" indent="0" algn="ctr">
              <a:buNone/>
              <a:defRPr/>
            </a:lvl1pPr>
          </a:lstStyle>
          <a:p>
            <a:r>
              <a:rPr lang="en-US" noProof="0"/>
              <a:t>Click icon to add picture</a:t>
            </a:r>
            <a:endParaRPr lang="en-US" noProof="0" dirty="0"/>
          </a:p>
        </p:txBody>
      </p:sp>
      <p:sp>
        <p:nvSpPr>
          <p:cNvPr id="15" name="Oval 14">
            <a:extLst>
              <a:ext uri="{FF2B5EF4-FFF2-40B4-BE49-F238E27FC236}">
                <a16:creationId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9945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5" name="Text Placeholder 2">
            <a:extLst>
              <a:ext uri="{FF2B5EF4-FFF2-40B4-BE49-F238E27FC236}">
                <a16:creationId xmlns:a16="http://schemas.microsoft.com/office/drawing/2014/main" id="{BE814D66-F00F-0D44-AD03-889FEE787EB6}"/>
              </a:ext>
            </a:extLst>
          </p:cNvPr>
          <p:cNvSpPr>
            <a:spLocks noGrp="1"/>
          </p:cNvSpPr>
          <p:nvPr>
            <p:ph idx="1" hasCustomPrompt="1"/>
          </p:nvPr>
        </p:nvSpPr>
        <p:spPr>
          <a:xfrm>
            <a:off x="363416" y="1825625"/>
            <a:ext cx="11465168"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itle 2">
            <a:extLst>
              <a:ext uri="{FF2B5EF4-FFF2-40B4-BE49-F238E27FC236}">
                <a16:creationId xmlns:a16="http://schemas.microsoft.com/office/drawing/2014/main" id="{FF9B990C-5D9C-4A90-AC73-5889BC9F755C}"/>
              </a:ext>
            </a:extLst>
          </p:cNvPr>
          <p:cNvSpPr>
            <a:spLocks noGrp="1"/>
          </p:cNvSpPr>
          <p:nvPr>
            <p:ph type="title" hasCustomPrompt="1"/>
          </p:nvPr>
        </p:nvSpPr>
        <p:spPr/>
        <p:txBody>
          <a:bodyPr/>
          <a:lstStyle/>
          <a:p>
            <a:r>
              <a:rPr lang="en-US" noProof="0"/>
              <a:t>CLICK TO EDIT MASTER TITLE STYLE</a:t>
            </a:r>
          </a:p>
        </p:txBody>
      </p:sp>
      <p:sp>
        <p:nvSpPr>
          <p:cNvPr id="16" name="Oval 15">
            <a:extLst>
              <a:ext uri="{FF2B5EF4-FFF2-40B4-BE49-F238E27FC236}">
                <a16:creationId xmlns:a16="http://schemas.microsoft.com/office/drawing/2014/main" id="{44C85E5F-5B5E-48CC-8469-0263621D91FF}"/>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a16="http://schemas.microsoft.com/office/drawing/2014/main" id="{7EE4E300-6C8E-4262-BE1D-587C7B70E7ED}"/>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2897028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a:t>Click to edit Master title style</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Content Placeholder 3">
            <a:extLst>
              <a:ext uri="{FF2B5EF4-FFF2-40B4-BE49-F238E27FC236}">
                <a16:creationId xmlns:a16="http://schemas.microsoft.com/office/drawing/2014/main" id="{6E22FA8C-3243-4716-A6BD-F37D6058FB43}"/>
              </a:ext>
            </a:extLst>
          </p:cNvPr>
          <p:cNvSpPr>
            <a:spLocks noGrp="1"/>
          </p:cNvSpPr>
          <p:nvPr>
            <p:ph sz="half" idx="2" hasCustomPrompt="1"/>
          </p:nvPr>
        </p:nvSpPr>
        <p:spPr>
          <a:xfrm>
            <a:off x="6347381" y="1825625"/>
            <a:ext cx="5481203"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Content Placeholder 2">
            <a:extLst>
              <a:ext uri="{FF2B5EF4-FFF2-40B4-BE49-F238E27FC236}">
                <a16:creationId xmlns:a16="http://schemas.microsoft.com/office/drawing/2014/main" id="{8ABE3FD8-339C-4F75-876F-8347ADE67E94}"/>
              </a:ext>
            </a:extLst>
          </p:cNvPr>
          <p:cNvSpPr>
            <a:spLocks noGrp="1"/>
          </p:cNvSpPr>
          <p:nvPr>
            <p:ph sz="half" idx="1" hasCustomPrompt="1"/>
          </p:nvPr>
        </p:nvSpPr>
        <p:spPr>
          <a:xfrm>
            <a:off x="363416" y="1825625"/>
            <a:ext cx="5481203"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Oval 24">
            <a:extLst>
              <a:ext uri="{FF2B5EF4-FFF2-40B4-BE49-F238E27FC236}">
                <a16:creationId xmlns:a16="http://schemas.microsoft.com/office/drawing/2014/main" id="{E72FB389-5EA4-4084-B7A2-A4D0A43561F6}"/>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F7783FE1-0115-4345-89B2-C073569FB8EE}"/>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7366146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a:t>Click to edit Master title style</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7" name="Text Placeholder 4">
            <a:extLst>
              <a:ext uri="{FF2B5EF4-FFF2-40B4-BE49-F238E27FC236}">
                <a16:creationId xmlns:a16="http://schemas.microsoft.com/office/drawing/2014/main" id="{9F73353B-C50B-4A8A-87CF-657C1EB8940F}"/>
              </a:ext>
            </a:extLst>
          </p:cNvPr>
          <p:cNvSpPr>
            <a:spLocks noGrp="1"/>
          </p:cNvSpPr>
          <p:nvPr>
            <p:ph type="body" sz="quarter" idx="3" hasCustomPrompt="1"/>
          </p:nvPr>
        </p:nvSpPr>
        <p:spPr>
          <a:xfrm>
            <a:off x="6347380" y="1681163"/>
            <a:ext cx="548120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8" name="Content Placeholder 5">
            <a:extLst>
              <a:ext uri="{FF2B5EF4-FFF2-40B4-BE49-F238E27FC236}">
                <a16:creationId xmlns:a16="http://schemas.microsoft.com/office/drawing/2014/main" id="{5EFF7F5E-3221-4390-9B17-D1944365BF12}"/>
              </a:ext>
            </a:extLst>
          </p:cNvPr>
          <p:cNvSpPr>
            <a:spLocks noGrp="1"/>
          </p:cNvSpPr>
          <p:nvPr>
            <p:ph sz="quarter" idx="4" hasCustomPrompt="1"/>
          </p:nvPr>
        </p:nvSpPr>
        <p:spPr>
          <a:xfrm>
            <a:off x="6347379" y="2586215"/>
            <a:ext cx="5481203" cy="36034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 name="Text Placeholder 2">
            <a:extLst>
              <a:ext uri="{FF2B5EF4-FFF2-40B4-BE49-F238E27FC236}">
                <a16:creationId xmlns:a16="http://schemas.microsoft.com/office/drawing/2014/main" id="{9506B516-77C1-431B-A8A5-68FA5D4B6D7E}"/>
              </a:ext>
            </a:extLst>
          </p:cNvPr>
          <p:cNvSpPr>
            <a:spLocks noGrp="1"/>
          </p:cNvSpPr>
          <p:nvPr>
            <p:ph type="body" idx="1" hasCustomPrompt="1"/>
          </p:nvPr>
        </p:nvSpPr>
        <p:spPr>
          <a:xfrm>
            <a:off x="363416" y="1681163"/>
            <a:ext cx="54812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30" name="Content Placeholder 3">
            <a:extLst>
              <a:ext uri="{FF2B5EF4-FFF2-40B4-BE49-F238E27FC236}">
                <a16:creationId xmlns:a16="http://schemas.microsoft.com/office/drawing/2014/main" id="{860F1452-CAB9-4154-ADCC-9245E71D0D2C}"/>
              </a:ext>
            </a:extLst>
          </p:cNvPr>
          <p:cNvSpPr>
            <a:spLocks noGrp="1"/>
          </p:cNvSpPr>
          <p:nvPr>
            <p:ph sz="half" idx="2" hasCustomPrompt="1"/>
          </p:nvPr>
        </p:nvSpPr>
        <p:spPr>
          <a:xfrm>
            <a:off x="363416" y="2586215"/>
            <a:ext cx="5481202" cy="36034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1" name="Oval 30">
            <a:extLst>
              <a:ext uri="{FF2B5EF4-FFF2-40B4-BE49-F238E27FC236}">
                <a16:creationId xmlns:a16="http://schemas.microsoft.com/office/drawing/2014/main" id="{12892DF4-5A8A-4E92-A425-210ABE570F58}"/>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Oval 31">
            <a:extLst>
              <a:ext uri="{FF2B5EF4-FFF2-40B4-BE49-F238E27FC236}">
                <a16:creationId xmlns:a16="http://schemas.microsoft.com/office/drawing/2014/main" id="{99AE2680-A46C-4B06-9ED9-53E617C1F174}"/>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5527855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44E22-137C-4913-A29E-04F82EA87867}"/>
              </a:ext>
            </a:extLst>
          </p:cNvPr>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a:r>
              <a:rPr lang="en-US" noProof="0"/>
              <a:t>TITLE HERE</a:t>
            </a:r>
          </a:p>
        </p:txBody>
      </p:sp>
      <p:sp>
        <p:nvSpPr>
          <p:cNvPr id="6" name="Slide Number Placeholder 5">
            <a:extLst>
              <a:ext uri="{FF2B5EF4-FFF2-40B4-BE49-F238E27FC236}">
                <a16:creationId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7" name="Straight Connector 6">
            <a:extLst>
              <a:ext uri="{FF2B5EF4-FFF2-40B4-BE49-F238E27FC236}">
                <a16:creationId xmlns:a16="http://schemas.microsoft.com/office/drawing/2014/main" id="{D93E40EC-FFAE-4BC0-932E-60CC9A1785C0}"/>
              </a:ext>
            </a:extLst>
          </p:cNvPr>
          <p:cNvCxnSpPr>
            <a:cxnSpLocks/>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65844635-8274-49B1-BBEC-354A0872E526}"/>
              </a:ext>
            </a:extLst>
          </p:cNvPr>
          <p:cNvGrpSpPr/>
          <p:nvPr userDrawn="1"/>
        </p:nvGrpSpPr>
        <p:grpSpPr>
          <a:xfrm>
            <a:off x="5721601" y="4594679"/>
            <a:ext cx="748798" cy="134113"/>
            <a:chOff x="4827813" y="2534636"/>
            <a:chExt cx="996651" cy="178504"/>
          </a:xfrm>
        </p:grpSpPr>
        <p:sp>
          <p:nvSpPr>
            <p:cNvPr id="19" name="Oval 18">
              <a:extLst>
                <a:ext uri="{FF2B5EF4-FFF2-40B4-BE49-F238E27FC236}">
                  <a16:creationId xmlns:a16="http://schemas.microsoft.com/office/drawing/2014/main"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Oval 19">
              <a:extLst>
                <a:ext uri="{FF2B5EF4-FFF2-40B4-BE49-F238E27FC236}">
                  <a16:creationId xmlns:a16="http://schemas.microsoft.com/office/drawing/2014/main"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3" name="Text Placeholder 3">
            <a:extLst>
              <a:ext uri="{FF2B5EF4-FFF2-40B4-BE49-F238E27FC236}">
                <a16:creationId xmlns:a16="http://schemas.microsoft.com/office/drawing/2014/main" id="{86E0573A-023B-4D1C-8224-56A5D0DDF379}"/>
              </a:ext>
            </a:extLst>
          </p:cNvPr>
          <p:cNvSpPr>
            <a:spLocks noGrp="1"/>
          </p:cNvSpPr>
          <p:nvPr>
            <p:ph type="body" sz="half" idx="2" hasCustomPrompt="1"/>
          </p:nvPr>
        </p:nvSpPr>
        <p:spPr>
          <a:xfrm>
            <a:off x="839788" y="4839679"/>
            <a:ext cx="10507662" cy="1305379"/>
          </a:xfrm>
        </p:spPr>
        <p:txBody>
          <a:bodyPr vert="horz" lIns="91440" tIns="45720" rIns="91440" bIns="45720" rtlCol="0">
            <a:noAutofit/>
          </a:bodyPr>
          <a:lstStyle>
            <a:lvl1pPr marL="0" indent="0" algn="ctr">
              <a:buNone/>
              <a:defRPr lang="en-US" b="0" cap="none" baseline="0"/>
            </a:lvl1pPr>
          </a:lstStyle>
          <a:p>
            <a:pPr marL="228600" lvl="0" indent="-228600" algn="ctr">
              <a:lnSpc>
                <a:spcPct val="100000"/>
              </a:lnSpc>
            </a:pPr>
            <a:r>
              <a:rPr lang="en-US" noProof="0"/>
              <a:t>Edit Master text styles</a:t>
            </a:r>
          </a:p>
        </p:txBody>
      </p:sp>
      <p:sp>
        <p:nvSpPr>
          <p:cNvPr id="15" name="Picture Placeholder 2">
            <a:extLst>
              <a:ext uri="{FF2B5EF4-FFF2-40B4-BE49-F238E27FC236}">
                <a16:creationId xmlns:a16="http://schemas.microsoft.com/office/drawing/2014/main" id="{12087456-C0E8-4AA6-81E8-996CEC037E57}"/>
              </a:ext>
            </a:extLst>
          </p:cNvPr>
          <p:cNvSpPr>
            <a:spLocks noGrp="1"/>
          </p:cNvSpPr>
          <p:nvPr>
            <p:ph type="pic" idx="1"/>
          </p:nvPr>
        </p:nvSpPr>
        <p:spPr>
          <a:xfrm>
            <a:off x="0" y="1"/>
            <a:ext cx="12192000" cy="3713017"/>
          </a:xfrm>
          <a:solidFill>
            <a:schemeClr val="bg1">
              <a:lumMod val="85000"/>
            </a:schemeClr>
          </a:solidFill>
        </p:spPr>
        <p:txBody>
          <a:bodyPr vert="horz" lIns="91440" tIns="45720" rIns="91440" bIns="45720" rtlCol="0" anchor="ctr">
            <a:normAutofit/>
          </a:bodyPr>
          <a:lstStyle>
            <a:lvl1pPr>
              <a:defRPr lang="en-US" sz="2000" dirty="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82119214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hasCustomPrompt="1"/>
          </p:nvPr>
        </p:nvSpPr>
        <p:spPr>
          <a:xfrm>
            <a:off x="363416" y="246186"/>
            <a:ext cx="3206261" cy="1037492"/>
          </a:xfrm>
        </p:spPr>
        <p:txBody>
          <a:bodyPr lIns="0" tIns="0" rIns="0" bIns="0" anchor="b">
            <a:noAutofit/>
          </a:bodyPr>
          <a:lstStyle>
            <a:lvl1pPr>
              <a:defRPr sz="3200" b="1" cap="all" baseline="0"/>
            </a:lvl1pPr>
          </a:lstStyle>
          <a:p>
            <a:r>
              <a:rPr lang="en-US" noProof="0"/>
              <a:t>Title here</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grpSp>
        <p:nvGrpSpPr>
          <p:cNvPr id="6" name="Group 5">
            <a:extLst>
              <a:ext uri="{FF2B5EF4-FFF2-40B4-BE49-F238E27FC236}">
                <a16:creationId xmlns:a16="http://schemas.microsoft.com/office/drawing/2014/main" id="{A6A27954-3A0E-430B-AD48-05A3F3278D70}"/>
              </a:ext>
            </a:extLst>
          </p:cNvPr>
          <p:cNvGrpSpPr/>
          <p:nvPr userDrawn="1"/>
        </p:nvGrpSpPr>
        <p:grpSpPr>
          <a:xfrm>
            <a:off x="-24056" y="1452564"/>
            <a:ext cx="3385227" cy="134113"/>
            <a:chOff x="-24055" y="1452565"/>
            <a:chExt cx="2374534" cy="0"/>
          </a:xfrm>
        </p:grpSpPr>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5" name="Oval 24">
            <a:extLst>
              <a:ext uri="{FF2B5EF4-FFF2-40B4-BE49-F238E27FC236}">
                <a16:creationId xmlns:a16="http://schemas.microsoft.com/office/drawing/2014/main" id="{3F366940-FB5E-4B76-8829-80C14F137B3A}"/>
              </a:ext>
            </a:extLst>
          </p:cNvPr>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75486FFB-46EF-4E74-BFFF-7ED054DB0D9C}"/>
              </a:ext>
            </a:extLst>
          </p:cNvPr>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7" name="Group 26">
            <a:extLst>
              <a:ext uri="{FF2B5EF4-FFF2-40B4-BE49-F238E27FC236}">
                <a16:creationId xmlns:a16="http://schemas.microsoft.com/office/drawing/2014/main" id="{6D35CCD2-B73F-944C-B572-7FBFC7DE22E4}"/>
              </a:ext>
            </a:extLst>
          </p:cNvPr>
          <p:cNvGrpSpPr/>
          <p:nvPr userDrawn="1"/>
        </p:nvGrpSpPr>
        <p:grpSpPr>
          <a:xfrm>
            <a:off x="363416" y="421045"/>
            <a:ext cx="748798" cy="134113"/>
            <a:chOff x="4827813" y="2534636"/>
            <a:chExt cx="996651" cy="178504"/>
          </a:xfrm>
        </p:grpSpPr>
        <p:sp>
          <p:nvSpPr>
            <p:cNvPr id="28" name="Oval 27">
              <a:extLst>
                <a:ext uri="{FF2B5EF4-FFF2-40B4-BE49-F238E27FC236}">
                  <a16:creationId xmlns:a16="http://schemas.microsoft.com/office/drawing/2014/main"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Oval 34">
              <a:extLst>
                <a:ext uri="{FF2B5EF4-FFF2-40B4-BE49-F238E27FC236}">
                  <a16:creationId xmlns:a16="http://schemas.microsoft.com/office/drawing/2014/main"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a16="http://schemas.microsoft.com/office/drawing/2014/main"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Oval 36">
              <a:extLst>
                <a:ext uri="{FF2B5EF4-FFF2-40B4-BE49-F238E27FC236}">
                  <a16:creationId xmlns:a16="http://schemas.microsoft.com/office/drawing/2014/main"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0" name="Text Placeholder 3">
            <a:extLst>
              <a:ext uri="{FF2B5EF4-FFF2-40B4-BE49-F238E27FC236}">
                <a16:creationId xmlns:a16="http://schemas.microsoft.com/office/drawing/2014/main" id="{1B247C0B-04BA-4D5C-A41D-AEA60217241B}"/>
              </a:ext>
            </a:extLst>
          </p:cNvPr>
          <p:cNvSpPr>
            <a:spLocks noGrp="1"/>
          </p:cNvSpPr>
          <p:nvPr>
            <p:ph type="body" sz="half" idx="2" hasCustomPrompt="1"/>
          </p:nvPr>
        </p:nvSpPr>
        <p:spPr>
          <a:xfrm>
            <a:off x="363416" y="2057400"/>
            <a:ext cx="3206261"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31" name="Content Placeholder 2">
            <a:extLst>
              <a:ext uri="{FF2B5EF4-FFF2-40B4-BE49-F238E27FC236}">
                <a16:creationId xmlns:a16="http://schemas.microsoft.com/office/drawing/2014/main" id="{194C619D-34F6-4A29-857A-D76007218728}"/>
              </a:ext>
            </a:extLst>
          </p:cNvPr>
          <p:cNvSpPr>
            <a:spLocks noGrp="1"/>
          </p:cNvSpPr>
          <p:nvPr>
            <p:ph idx="1" hasCustomPrompt="1"/>
          </p:nvPr>
        </p:nvSpPr>
        <p:spPr>
          <a:xfrm>
            <a:off x="3888084" y="246187"/>
            <a:ext cx="7467304" cy="561486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9517590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a:t>Click to edit Master title style</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3" name="Oval 12">
            <a:extLst>
              <a:ext uri="{FF2B5EF4-FFF2-40B4-BE49-F238E27FC236}">
                <a16:creationId xmlns:a16="http://schemas.microsoft.com/office/drawing/2014/main" id="{82D9D565-739D-4898-97BD-79EB8C7F91EC}"/>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620FADA3-E777-489C-976D-0B0C4FD31310}"/>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43651473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grpSp>
        <p:nvGrpSpPr>
          <p:cNvPr id="4" name="Group 3">
            <a:extLst>
              <a:ext uri="{FF2B5EF4-FFF2-40B4-BE49-F238E27FC236}">
                <a16:creationId xmlns:a16="http://schemas.microsoft.com/office/drawing/2014/main" id="{8DCE8039-0D05-4A75-878A-907B8D44B9E7}"/>
              </a:ext>
            </a:extLst>
          </p:cNvPr>
          <p:cNvGrpSpPr/>
          <p:nvPr userDrawn="1"/>
        </p:nvGrpSpPr>
        <p:grpSpPr>
          <a:xfrm>
            <a:off x="363416" y="421045"/>
            <a:ext cx="748798" cy="134113"/>
            <a:chOff x="4827813" y="2534636"/>
            <a:chExt cx="996651" cy="178504"/>
          </a:xfrm>
        </p:grpSpPr>
        <p:sp>
          <p:nvSpPr>
            <p:cNvPr id="5" name="Oval 4">
              <a:extLst>
                <a:ext uri="{FF2B5EF4-FFF2-40B4-BE49-F238E27FC236}">
                  <a16:creationId xmlns:a16="http://schemas.microsoft.com/office/drawing/2014/main" id="{C1402252-45E8-45B3-BA5E-DFA33A4547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300C883-1ACE-4AF3-9875-792A769588D5}"/>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a16="http://schemas.microsoft.com/office/drawing/2014/main" id="{E75483D7-E612-43D2-9B0E-C69356C160DA}"/>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Oval 7">
              <a:extLst>
                <a:ext uri="{FF2B5EF4-FFF2-40B4-BE49-F238E27FC236}">
                  <a16:creationId xmlns:a16="http://schemas.microsoft.com/office/drawing/2014/main" id="{F279C5F2-4C7F-4470-A44F-E8AD69AC9FA0}"/>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87506116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Content, and Large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16441-0F1F-453B-BACF-543CEDE2AE72}"/>
              </a:ext>
            </a:extLst>
          </p:cNvPr>
          <p:cNvSpPr>
            <a:spLocks noGrp="1"/>
          </p:cNvSpPr>
          <p:nvPr>
            <p:ph type="title"/>
          </p:nvPr>
        </p:nvSpPr>
        <p:spPr>
          <a:xfrm>
            <a:off x="5908430" y="1046163"/>
            <a:ext cx="5445369" cy="1114784"/>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61EC9302-80D9-4A88-8591-DE2D4BA1F91A}"/>
              </a:ext>
            </a:extLst>
          </p:cNvPr>
          <p:cNvSpPr>
            <a:spLocks noGrp="1"/>
          </p:cNvSpPr>
          <p:nvPr>
            <p:ph idx="1" hasCustomPrompt="1"/>
          </p:nvPr>
        </p:nvSpPr>
        <p:spPr>
          <a:xfrm>
            <a:off x="5908430" y="2506662"/>
            <a:ext cx="5445370" cy="3454523"/>
          </a:xfrm>
        </p:spPr>
        <p:txBody>
          <a:bodyPr lIns="0" tIns="0" rIns="0" bIns="0">
            <a:noAutofit/>
          </a:bodyPr>
          <a:lstStyle>
            <a:lvl1pPr>
              <a:lnSpc>
                <a:spcPct val="100000"/>
              </a:lnSpc>
              <a:buClr>
                <a:schemeClr val="accent1"/>
              </a:buClr>
              <a:defRPr sz="1800"/>
            </a:lvl1pPr>
            <a:lvl2pPr>
              <a:lnSpc>
                <a:spcPct val="100000"/>
              </a:lnSpc>
              <a:buClr>
                <a:schemeClr val="accent1"/>
              </a:buClr>
              <a:defRPr sz="1600"/>
            </a:lvl2pPr>
            <a:lvl3pPr>
              <a:lnSpc>
                <a:spcPct val="100000"/>
              </a:lnSpc>
              <a:buClr>
                <a:schemeClr val="accent1"/>
              </a:buClr>
              <a:defRPr sz="1400"/>
            </a:lvl3pPr>
            <a:lvl4pPr>
              <a:lnSpc>
                <a:spcPct val="100000"/>
              </a:lnSpc>
              <a:buClr>
                <a:schemeClr val="accent1"/>
              </a:buClr>
              <a:defRPr sz="1200"/>
            </a:lvl4pPr>
            <a:lvl5pPr>
              <a:lnSpc>
                <a:spcPct val="100000"/>
              </a:lnSpc>
              <a:buClr>
                <a:schemeClr val="accent1"/>
              </a:buClr>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5">
            <a:extLst>
              <a:ext uri="{FF2B5EF4-FFF2-40B4-BE49-F238E27FC236}">
                <a16:creationId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8" name="Content Placeholder 16">
            <a:extLst>
              <a:ext uri="{FF2B5EF4-FFF2-40B4-BE49-F238E27FC236}">
                <a16:creationId xmlns:a16="http://schemas.microsoft.com/office/drawing/2014/main" id="{6AEAE6ED-58FA-4039-939A-E4032520CB3C}"/>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sp>
        <p:nvSpPr>
          <p:cNvPr id="10" name="Picture Placeholder 9">
            <a:extLst>
              <a:ext uri="{FF2B5EF4-FFF2-40B4-BE49-F238E27FC236}">
                <a16:creationId xmlns:a16="http://schemas.microsoft.com/office/drawing/2014/main" id="{4502AABE-45EB-48A5-AD25-47BD8B79DF61}"/>
              </a:ext>
            </a:extLst>
          </p:cNvPr>
          <p:cNvSpPr>
            <a:spLocks noGrp="1"/>
          </p:cNvSpPr>
          <p:nvPr>
            <p:ph type="pic" sz="quarter" idx="15"/>
          </p:nvPr>
        </p:nvSpPr>
        <p:spPr>
          <a:xfrm>
            <a:off x="469045" y="0"/>
            <a:ext cx="5210175" cy="5961063"/>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cxnSp>
        <p:nvCxnSpPr>
          <p:cNvPr id="11" name="Straight Connector 10">
            <a:extLst>
              <a:ext uri="{FF2B5EF4-FFF2-40B4-BE49-F238E27FC236}">
                <a16:creationId xmlns:a16="http://schemas.microsoft.com/office/drawing/2014/main" id="{8888A4FD-81F4-4588-9E6D-70E57577D8BF}"/>
              </a:ext>
            </a:extLst>
          </p:cNvPr>
          <p:cNvCxnSpPr>
            <a:cxnSpLocks/>
          </p:cNvCxnSpPr>
          <p:nvPr userDrawn="1"/>
        </p:nvCxnSpPr>
        <p:spPr>
          <a:xfrm>
            <a:off x="5679220"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CF1D2ED-7B25-4251-BF07-47FBAA534810}"/>
              </a:ext>
            </a:extLst>
          </p:cNvPr>
          <p:cNvGrpSpPr/>
          <p:nvPr userDrawn="1"/>
        </p:nvGrpSpPr>
        <p:grpSpPr>
          <a:xfrm>
            <a:off x="11079786" y="421045"/>
            <a:ext cx="748798" cy="134113"/>
            <a:chOff x="4827813" y="2534636"/>
            <a:chExt cx="996651" cy="178504"/>
          </a:xfrm>
        </p:grpSpPr>
        <p:sp>
          <p:nvSpPr>
            <p:cNvPr id="13" name="Oval 12">
              <a:extLst>
                <a:ext uri="{FF2B5EF4-FFF2-40B4-BE49-F238E27FC236}">
                  <a16:creationId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8725921A-0ED5-431E-899C-28A6920B5029}"/>
              </a:ext>
            </a:extLst>
          </p:cNvPr>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id="{EE8B169A-8A2F-4425-A9A1-1B828428B434}"/>
              </a:ext>
            </a:extLst>
          </p:cNvPr>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43B45974-F6C7-40D3-9399-E05FA19C565E}"/>
              </a:ext>
            </a:extLst>
          </p:cNvPr>
          <p:cNvCxnSpPr>
            <a:cxnSpLocks/>
          </p:cNvCxnSpPr>
          <p:nvPr userDrawn="1"/>
        </p:nvCxnSpPr>
        <p:spPr>
          <a:xfrm>
            <a:off x="7508020"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184765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and Three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16441-0F1F-453B-BACF-543CEDE2AE72}"/>
              </a:ext>
            </a:extLst>
          </p:cNvPr>
          <p:cNvSpPr>
            <a:spLocks noGrp="1"/>
          </p:cNvSpPr>
          <p:nvPr>
            <p:ph type="title"/>
          </p:nvPr>
        </p:nvSpPr>
        <p:spPr>
          <a:xfrm>
            <a:off x="363416" y="1046163"/>
            <a:ext cx="5445369" cy="1114784"/>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61EC9302-80D9-4A88-8591-DE2D4BA1F91A}"/>
              </a:ext>
            </a:extLst>
          </p:cNvPr>
          <p:cNvSpPr>
            <a:spLocks noGrp="1"/>
          </p:cNvSpPr>
          <p:nvPr>
            <p:ph idx="1" hasCustomPrompt="1"/>
          </p:nvPr>
        </p:nvSpPr>
        <p:spPr>
          <a:xfrm>
            <a:off x="363416" y="2506662"/>
            <a:ext cx="5445370" cy="3454523"/>
          </a:xfrm>
        </p:spPr>
        <p:txBody>
          <a:bodyPr lIns="0" tIns="0" rIns="0" bIns="0">
            <a:no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5">
            <a:extLst>
              <a:ext uri="{FF2B5EF4-FFF2-40B4-BE49-F238E27FC236}">
                <a16:creationId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8" name="Content Placeholder 16">
            <a:extLst>
              <a:ext uri="{FF2B5EF4-FFF2-40B4-BE49-F238E27FC236}">
                <a16:creationId xmlns:a16="http://schemas.microsoft.com/office/drawing/2014/main" id="{6AEAE6ED-58FA-4039-939A-E4032520CB3C}"/>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sp>
        <p:nvSpPr>
          <p:cNvPr id="10" name="Picture Placeholder 9">
            <a:extLst>
              <a:ext uri="{FF2B5EF4-FFF2-40B4-BE49-F238E27FC236}">
                <a16:creationId xmlns:a16="http://schemas.microsoft.com/office/drawing/2014/main" id="{4502AABE-45EB-48A5-AD25-47BD8B79DF61}"/>
              </a:ext>
            </a:extLst>
          </p:cNvPr>
          <p:cNvSpPr>
            <a:spLocks noGrp="1"/>
          </p:cNvSpPr>
          <p:nvPr>
            <p:ph type="pic" sz="quarter" idx="15"/>
          </p:nvPr>
        </p:nvSpPr>
        <p:spPr>
          <a:xfrm>
            <a:off x="5919755" y="1"/>
            <a:ext cx="3430408" cy="4091942"/>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cxnSp>
        <p:nvCxnSpPr>
          <p:cNvPr id="11" name="Straight Connector 10">
            <a:extLst>
              <a:ext uri="{FF2B5EF4-FFF2-40B4-BE49-F238E27FC236}">
                <a16:creationId xmlns:a16="http://schemas.microsoft.com/office/drawing/2014/main" id="{8888A4FD-81F4-4588-9E6D-70E57577D8BF}"/>
              </a:ext>
            </a:extLst>
          </p:cNvPr>
          <p:cNvCxnSpPr>
            <a:cxnSpLocks/>
          </p:cNvCxnSpPr>
          <p:nvPr userDrawn="1"/>
        </p:nvCxnSpPr>
        <p:spPr>
          <a:xfrm>
            <a:off x="-24055"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CF1D2ED-7B25-4251-BF07-47FBAA534810}"/>
              </a:ext>
            </a:extLst>
          </p:cNvPr>
          <p:cNvGrpSpPr/>
          <p:nvPr userDrawn="1"/>
        </p:nvGrpSpPr>
        <p:grpSpPr>
          <a:xfrm>
            <a:off x="363416" y="421045"/>
            <a:ext cx="748798" cy="134113"/>
            <a:chOff x="4827813" y="2534636"/>
            <a:chExt cx="996651" cy="178504"/>
          </a:xfrm>
        </p:grpSpPr>
        <p:sp>
          <p:nvSpPr>
            <p:cNvPr id="13" name="Oval 12">
              <a:extLst>
                <a:ext uri="{FF2B5EF4-FFF2-40B4-BE49-F238E27FC236}">
                  <a16:creationId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8725921A-0ED5-431E-899C-28A6920B5029}"/>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id="{EE8B169A-8A2F-4425-A9A1-1B828428B434}"/>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43B45974-F6C7-40D3-9399-E05FA19C565E}"/>
              </a:ext>
            </a:extLst>
          </p:cNvPr>
          <p:cNvCxnSpPr>
            <a:cxnSpLocks/>
          </p:cNvCxnSpPr>
          <p:nvPr userDrawn="1"/>
        </p:nvCxnSpPr>
        <p:spPr>
          <a:xfrm>
            <a:off x="1804745"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Picture Placeholder 9">
            <a:extLst>
              <a:ext uri="{FF2B5EF4-FFF2-40B4-BE49-F238E27FC236}">
                <a16:creationId xmlns:a16="http://schemas.microsoft.com/office/drawing/2014/main" id="{63A2A33D-4D91-454D-A35B-6DA97069EC3F}"/>
              </a:ext>
            </a:extLst>
          </p:cNvPr>
          <p:cNvSpPr>
            <a:spLocks noGrp="1"/>
          </p:cNvSpPr>
          <p:nvPr>
            <p:ph type="pic" sz="quarter" idx="16"/>
          </p:nvPr>
        </p:nvSpPr>
        <p:spPr>
          <a:xfrm>
            <a:off x="9542186" y="555157"/>
            <a:ext cx="2649814" cy="4298197"/>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
        <p:nvSpPr>
          <p:cNvPr id="21" name="Picture Placeholder 9">
            <a:extLst>
              <a:ext uri="{FF2B5EF4-FFF2-40B4-BE49-F238E27FC236}">
                <a16:creationId xmlns:a16="http://schemas.microsoft.com/office/drawing/2014/main" id="{7EC67FB7-777C-473E-95B8-585AA8E66406}"/>
              </a:ext>
            </a:extLst>
          </p:cNvPr>
          <p:cNvSpPr>
            <a:spLocks noGrp="1"/>
          </p:cNvSpPr>
          <p:nvPr>
            <p:ph type="pic" sz="quarter" idx="17"/>
          </p:nvPr>
        </p:nvSpPr>
        <p:spPr>
          <a:xfrm>
            <a:off x="5919754" y="4289110"/>
            <a:ext cx="3430407" cy="1672075"/>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23405895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alf Image Horizont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44E22-137C-4913-A29E-04F82EA87867}"/>
              </a:ext>
            </a:extLst>
          </p:cNvPr>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a:r>
              <a:rPr lang="en-US" noProof="0"/>
              <a:t>TITLE HERE</a:t>
            </a:r>
          </a:p>
        </p:txBody>
      </p:sp>
      <p:sp>
        <p:nvSpPr>
          <p:cNvPr id="3" name="Text Placeholder 2">
            <a:extLst>
              <a:ext uri="{FF2B5EF4-FFF2-40B4-BE49-F238E27FC236}">
                <a16:creationId xmlns:a16="http://schemas.microsoft.com/office/drawing/2014/main" id="{6E8BFC94-FFEC-4290-AC27-760323F21BA3}"/>
              </a:ext>
            </a:extLst>
          </p:cNvPr>
          <p:cNvSpPr>
            <a:spLocks noGrp="1"/>
          </p:cNvSpPr>
          <p:nvPr>
            <p:ph type="body" idx="1" hasCustomPrompt="1"/>
          </p:nvPr>
        </p:nvSpPr>
        <p:spPr>
          <a:xfrm>
            <a:off x="831850" y="4839691"/>
            <a:ext cx="10515600" cy="1305379"/>
          </a:xfrm>
        </p:spPr>
        <p:txBody>
          <a:bodyPr vert="horz" lIns="91440" tIns="45720" rIns="91440" bIns="45720" rtlCol="0">
            <a:noAutofit/>
          </a:bodyPr>
          <a:lstStyle>
            <a:lvl1pPr marL="0" indent="0" algn="ctr">
              <a:lnSpc>
                <a:spcPct val="100000"/>
              </a:lnSpc>
              <a:buNone/>
              <a:defRPr lang="en-US" sz="1800" b="0" cap="none" baseline="0" dirty="0" smtClean="0"/>
            </a:lvl1pPr>
          </a:lstStyle>
          <a:p>
            <a:pPr marL="228600" lvl="0" indent="-228600"/>
            <a:r>
              <a:rPr lang="en-US" noProof="0"/>
              <a:t>Edit Master text styles</a:t>
            </a:r>
          </a:p>
        </p:txBody>
      </p:sp>
      <p:sp>
        <p:nvSpPr>
          <p:cNvPr id="6" name="Slide Number Placeholder 5">
            <a:extLst>
              <a:ext uri="{FF2B5EF4-FFF2-40B4-BE49-F238E27FC236}">
                <a16:creationId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14" name="Picture Placeholder 13">
            <a:extLst>
              <a:ext uri="{FF2B5EF4-FFF2-40B4-BE49-F238E27FC236}">
                <a16:creationId xmlns:a16="http://schemas.microsoft.com/office/drawing/2014/main" id="{A7389277-B3D3-4AEE-8BE0-0559A7396981}"/>
              </a:ext>
            </a:extLst>
          </p:cNvPr>
          <p:cNvSpPr>
            <a:spLocks noGrp="1"/>
          </p:cNvSpPr>
          <p:nvPr>
            <p:ph type="pic" sz="quarter" idx="13"/>
          </p:nvPr>
        </p:nvSpPr>
        <p:spPr>
          <a:xfrm>
            <a:off x="0" y="0"/>
            <a:ext cx="12192000" cy="3713018"/>
          </a:xfrm>
          <a:solidFill>
            <a:schemeClr val="bg1">
              <a:lumMod val="85000"/>
            </a:schemeClr>
          </a:solidFill>
        </p:spPr>
        <p:txBody>
          <a:bodyPr anchor="ctr">
            <a:normAutofit/>
          </a:bodyPr>
          <a:lstStyle>
            <a:lvl1pPr marL="0" indent="0" algn="ctr">
              <a:buNone/>
              <a:defRPr sz="2000"/>
            </a:lvl1pPr>
          </a:lstStyle>
          <a:p>
            <a:r>
              <a:rPr lang="en-US" noProof="0"/>
              <a:t>Click icon to add picture</a:t>
            </a:r>
            <a:endParaRPr lang="en-US" noProof="0" dirty="0"/>
          </a:p>
        </p:txBody>
      </p:sp>
      <p:cxnSp>
        <p:nvCxnSpPr>
          <p:cNvPr id="7" name="Straight Connector 6">
            <a:extLst>
              <a:ext uri="{FF2B5EF4-FFF2-40B4-BE49-F238E27FC236}">
                <a16:creationId xmlns:a16="http://schemas.microsoft.com/office/drawing/2014/main" id="{D93E40EC-FFAE-4BC0-932E-60CC9A1785C0}"/>
              </a:ext>
            </a:extLst>
          </p:cNvPr>
          <p:cNvCxnSpPr>
            <a:cxnSpLocks/>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a16="http://schemas.microsoft.com/office/drawing/2014/main" id="{B34A1799-63F2-4B23-A188-7BAB23FB821F}"/>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18" name="Group 17">
            <a:extLst>
              <a:ext uri="{FF2B5EF4-FFF2-40B4-BE49-F238E27FC236}">
                <a16:creationId xmlns:a16="http://schemas.microsoft.com/office/drawing/2014/main" id="{65844635-8274-49B1-BBEC-354A0872E526}"/>
              </a:ext>
            </a:extLst>
          </p:cNvPr>
          <p:cNvGrpSpPr/>
          <p:nvPr userDrawn="1"/>
        </p:nvGrpSpPr>
        <p:grpSpPr>
          <a:xfrm>
            <a:off x="5721601" y="4594679"/>
            <a:ext cx="748798" cy="134113"/>
            <a:chOff x="4827813" y="2534636"/>
            <a:chExt cx="996651" cy="178504"/>
          </a:xfrm>
        </p:grpSpPr>
        <p:sp>
          <p:nvSpPr>
            <p:cNvPr id="19" name="Oval 18">
              <a:extLst>
                <a:ext uri="{FF2B5EF4-FFF2-40B4-BE49-F238E27FC236}">
                  <a16:creationId xmlns:a16="http://schemas.microsoft.com/office/drawing/2014/main"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Oval 19">
              <a:extLst>
                <a:ext uri="{FF2B5EF4-FFF2-40B4-BE49-F238E27FC236}">
                  <a16:creationId xmlns:a16="http://schemas.microsoft.com/office/drawing/2014/main"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427806385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hasCustomPrompt="1"/>
          </p:nvPr>
        </p:nvSpPr>
        <p:spPr>
          <a:xfrm>
            <a:off x="363416" y="246186"/>
            <a:ext cx="3206261" cy="1037492"/>
          </a:xfrm>
        </p:spPr>
        <p:txBody>
          <a:bodyPr lIns="0" tIns="0" rIns="0" bIns="0" anchor="b">
            <a:noAutofit/>
          </a:bodyPr>
          <a:lstStyle>
            <a:lvl1pPr>
              <a:defRPr sz="3200" b="1" cap="all" baseline="0"/>
            </a:lvl1pPr>
          </a:lstStyle>
          <a:p>
            <a:r>
              <a:rPr lang="en-US" noProof="0"/>
              <a:t>Title here</a:t>
            </a:r>
          </a:p>
        </p:txBody>
      </p:sp>
      <p:sp>
        <p:nvSpPr>
          <p:cNvPr id="3" name="Text Placeholder 2">
            <a:extLst>
              <a:ext uri="{FF2B5EF4-FFF2-40B4-BE49-F238E27FC236}">
                <a16:creationId xmlns:a16="http://schemas.microsoft.com/office/drawing/2014/main" id="{712D9B6D-CE43-4FB1-87C0-D3565E730242}"/>
              </a:ext>
            </a:extLst>
          </p:cNvPr>
          <p:cNvSpPr>
            <a:spLocks noGrp="1"/>
          </p:cNvSpPr>
          <p:nvPr>
            <p:ph type="body" idx="1" hasCustomPrompt="1"/>
          </p:nvPr>
        </p:nvSpPr>
        <p:spPr>
          <a:xfrm>
            <a:off x="4080986" y="2426274"/>
            <a:ext cx="3008434" cy="601087"/>
          </a:xfrm>
        </p:spPr>
        <p:txBody>
          <a:bodyPr lIns="0" tIns="0" rIns="0" bIns="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id="{249D73CD-EB11-4ED6-80CF-B68320D57E91}"/>
              </a:ext>
            </a:extLst>
          </p:cNvPr>
          <p:cNvSpPr>
            <a:spLocks noGrp="1"/>
          </p:cNvSpPr>
          <p:nvPr>
            <p:ph sz="half" idx="2" hasCustomPrompt="1"/>
          </p:nvPr>
        </p:nvSpPr>
        <p:spPr>
          <a:xfrm>
            <a:off x="4080986" y="3097702"/>
            <a:ext cx="3008434" cy="3091961"/>
          </a:xfrm>
        </p:spPr>
        <p:txBody>
          <a:bodyPr lIns="0" tIns="0" rIns="0" bIns="0">
            <a:noAutofit/>
          </a:bodyPr>
          <a:lstStyle>
            <a:lvl1pPr>
              <a:defRPr sz="1600"/>
            </a:lvl1pPr>
            <a:lvl2pPr>
              <a:defRPr sz="1400"/>
            </a:lvl2pPr>
            <a:lvl3pPr>
              <a:defRPr sz="1200"/>
            </a:lvl3pPr>
            <a:lvl4pPr>
              <a:defRPr sz="1100"/>
            </a:lvl4pPr>
            <a:lvl5pPr>
              <a:defRPr sz="11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11" name="Content Placeholder 16">
            <a:extLst>
              <a:ext uri="{FF2B5EF4-FFF2-40B4-BE49-F238E27FC236}">
                <a16:creationId xmlns:a16="http://schemas.microsoft.com/office/drawing/2014/main" id="{57889B18-CC7E-47A7-B83B-45D7871D298A}"/>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6" name="Group 5">
            <a:extLst>
              <a:ext uri="{FF2B5EF4-FFF2-40B4-BE49-F238E27FC236}">
                <a16:creationId xmlns:a16="http://schemas.microsoft.com/office/drawing/2014/main" id="{A6A27954-3A0E-430B-AD48-05A3F3278D70}"/>
              </a:ext>
            </a:extLst>
          </p:cNvPr>
          <p:cNvGrpSpPr/>
          <p:nvPr userDrawn="1"/>
        </p:nvGrpSpPr>
        <p:grpSpPr>
          <a:xfrm>
            <a:off x="-24056" y="1452564"/>
            <a:ext cx="3385227" cy="134113"/>
            <a:chOff x="-24055" y="1452565"/>
            <a:chExt cx="2374534" cy="0"/>
          </a:xfrm>
        </p:grpSpPr>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3639489" y="421045"/>
            <a:ext cx="0" cy="5768619"/>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Text Placeholder 2">
            <a:extLst>
              <a:ext uri="{FF2B5EF4-FFF2-40B4-BE49-F238E27FC236}">
                <a16:creationId xmlns:a16="http://schemas.microsoft.com/office/drawing/2014/main" id="{A09F60F9-61AE-4464-B369-1CF86DB708DA}"/>
              </a:ext>
            </a:extLst>
          </p:cNvPr>
          <p:cNvSpPr>
            <a:spLocks noGrp="1"/>
          </p:cNvSpPr>
          <p:nvPr>
            <p:ph type="body" idx="15" hasCustomPrompt="1"/>
          </p:nvPr>
        </p:nvSpPr>
        <p:spPr>
          <a:xfrm>
            <a:off x="7870582" y="2426274"/>
            <a:ext cx="3008434" cy="601087"/>
          </a:xfrm>
        </p:spPr>
        <p:txBody>
          <a:bodyPr lIns="0" tIns="0" rIns="0" bIns="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0" name="Content Placeholder 3">
            <a:extLst>
              <a:ext uri="{FF2B5EF4-FFF2-40B4-BE49-F238E27FC236}">
                <a16:creationId xmlns:a16="http://schemas.microsoft.com/office/drawing/2014/main" id="{124CEF01-2C7C-4568-8A45-5F5A058ECFC1}"/>
              </a:ext>
            </a:extLst>
          </p:cNvPr>
          <p:cNvSpPr>
            <a:spLocks noGrp="1"/>
          </p:cNvSpPr>
          <p:nvPr>
            <p:ph sz="half" idx="16" hasCustomPrompt="1"/>
          </p:nvPr>
        </p:nvSpPr>
        <p:spPr>
          <a:xfrm>
            <a:off x="7870582" y="3097702"/>
            <a:ext cx="3008434" cy="3091961"/>
          </a:xfrm>
        </p:spPr>
        <p:txBody>
          <a:bodyPr lIns="0" tIns="0" rIns="0" bIns="0">
            <a:noAutofit/>
          </a:bodyPr>
          <a:lstStyle>
            <a:lvl1pPr>
              <a:defRPr sz="1600"/>
            </a:lvl1pPr>
            <a:lvl2pPr>
              <a:defRPr sz="1400"/>
            </a:lvl2pPr>
            <a:lvl3pPr>
              <a:defRPr sz="1200"/>
            </a:lvl3pPr>
            <a:lvl4pPr>
              <a:defRPr sz="1100"/>
            </a:lvl4pPr>
            <a:lvl5pPr>
              <a:defRPr sz="11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 name="Picture Placeholder 8">
            <a:extLst>
              <a:ext uri="{FF2B5EF4-FFF2-40B4-BE49-F238E27FC236}">
                <a16:creationId xmlns:a16="http://schemas.microsoft.com/office/drawing/2014/main" id="{BAF86618-E012-4E70-91E3-A72E71C63E64}"/>
              </a:ext>
            </a:extLst>
          </p:cNvPr>
          <p:cNvSpPr>
            <a:spLocks noGrp="1"/>
          </p:cNvSpPr>
          <p:nvPr>
            <p:ph type="pic" sz="quarter" idx="18" hasCustomPrompt="1"/>
          </p:nvPr>
        </p:nvSpPr>
        <p:spPr>
          <a:xfrm>
            <a:off x="4080986" y="1676296"/>
            <a:ext cx="587932" cy="587932"/>
          </a:xfrm>
          <a:noFill/>
        </p:spPr>
        <p:txBody>
          <a:bodyPr anchor="ctr">
            <a:noAutofit/>
          </a:bodyPr>
          <a:lstStyle>
            <a:lvl1pPr marL="0" indent="0" algn="ctr">
              <a:buNone/>
              <a:defRPr sz="1400">
                <a:solidFill>
                  <a:schemeClr val="tx1"/>
                </a:solidFill>
              </a:defRPr>
            </a:lvl1pPr>
          </a:lstStyle>
          <a:p>
            <a:r>
              <a:rPr lang="en-US" noProof="0" dirty="0"/>
              <a:t>Icon Here</a:t>
            </a:r>
          </a:p>
        </p:txBody>
      </p:sp>
      <p:sp>
        <p:nvSpPr>
          <p:cNvPr id="24" name="Picture Placeholder 8">
            <a:extLst>
              <a:ext uri="{FF2B5EF4-FFF2-40B4-BE49-F238E27FC236}">
                <a16:creationId xmlns:a16="http://schemas.microsoft.com/office/drawing/2014/main" id="{4FF378B9-734E-4C43-836C-CB80566DDB15}"/>
              </a:ext>
            </a:extLst>
          </p:cNvPr>
          <p:cNvSpPr>
            <a:spLocks noGrp="1"/>
          </p:cNvSpPr>
          <p:nvPr>
            <p:ph type="pic" sz="quarter" idx="19" hasCustomPrompt="1"/>
          </p:nvPr>
        </p:nvSpPr>
        <p:spPr>
          <a:xfrm>
            <a:off x="7868008" y="1676296"/>
            <a:ext cx="587932" cy="587932"/>
          </a:xfrm>
          <a:noFill/>
        </p:spPr>
        <p:txBody>
          <a:bodyPr anchor="ctr">
            <a:noAutofit/>
          </a:bodyPr>
          <a:lstStyle>
            <a:lvl1pPr marL="0" indent="0" algn="ctr">
              <a:buNone/>
              <a:defRPr sz="1400">
                <a:solidFill>
                  <a:schemeClr val="tx1"/>
                </a:solidFill>
              </a:defRPr>
            </a:lvl1pPr>
          </a:lstStyle>
          <a:p>
            <a:r>
              <a:rPr lang="en-US" noProof="0" dirty="0"/>
              <a:t>Icon Here</a:t>
            </a:r>
          </a:p>
        </p:txBody>
      </p:sp>
      <p:sp>
        <p:nvSpPr>
          <p:cNvPr id="25" name="Oval 24">
            <a:extLst>
              <a:ext uri="{FF2B5EF4-FFF2-40B4-BE49-F238E27FC236}">
                <a16:creationId xmlns:a16="http://schemas.microsoft.com/office/drawing/2014/main" id="{3F366940-FB5E-4B76-8829-80C14F137B3A}"/>
              </a:ext>
            </a:extLst>
          </p:cNvPr>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75486FFB-46EF-4E74-BFFF-7ED054DB0D9C}"/>
              </a:ext>
            </a:extLst>
          </p:cNvPr>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Text Placeholder 2">
            <a:extLst>
              <a:ext uri="{FF2B5EF4-FFF2-40B4-BE49-F238E27FC236}">
                <a16:creationId xmlns:a16="http://schemas.microsoft.com/office/drawing/2014/main" id="{76F2CCF2-293A-49CA-B2A9-134BB5DEF98E}"/>
              </a:ext>
            </a:extLst>
          </p:cNvPr>
          <p:cNvSpPr>
            <a:spLocks noGrp="1"/>
          </p:cNvSpPr>
          <p:nvPr>
            <p:ph type="body" idx="20" hasCustomPrompt="1"/>
          </p:nvPr>
        </p:nvSpPr>
        <p:spPr>
          <a:xfrm>
            <a:off x="4080985" y="480157"/>
            <a:ext cx="6944563" cy="823912"/>
          </a:xfrm>
        </p:spPr>
        <p:txBody>
          <a:bodyPr lIns="0" tIns="0" rIns="0" bIns="0" anchor="ctr">
            <a:noAutofit/>
          </a:bodyPr>
          <a:lstStyle>
            <a:lvl1pPr marL="0" indent="0">
              <a:buNone/>
              <a:defRPr sz="2000" b="1">
                <a:solidFill>
                  <a:schemeClr val="tx1">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grpSp>
        <p:nvGrpSpPr>
          <p:cNvPr id="27" name="Group 26">
            <a:extLst>
              <a:ext uri="{FF2B5EF4-FFF2-40B4-BE49-F238E27FC236}">
                <a16:creationId xmlns:a16="http://schemas.microsoft.com/office/drawing/2014/main" id="{6D35CCD2-B73F-944C-B572-7FBFC7DE22E4}"/>
              </a:ext>
            </a:extLst>
          </p:cNvPr>
          <p:cNvGrpSpPr/>
          <p:nvPr userDrawn="1"/>
        </p:nvGrpSpPr>
        <p:grpSpPr>
          <a:xfrm>
            <a:off x="363416" y="421045"/>
            <a:ext cx="748798" cy="134113"/>
            <a:chOff x="4827813" y="2534636"/>
            <a:chExt cx="996651" cy="178504"/>
          </a:xfrm>
        </p:grpSpPr>
        <p:sp>
          <p:nvSpPr>
            <p:cNvPr id="28" name="Oval 27">
              <a:extLst>
                <a:ext uri="{FF2B5EF4-FFF2-40B4-BE49-F238E27FC236}">
                  <a16:creationId xmlns:a16="http://schemas.microsoft.com/office/drawing/2014/main"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Oval 34">
              <a:extLst>
                <a:ext uri="{FF2B5EF4-FFF2-40B4-BE49-F238E27FC236}">
                  <a16:creationId xmlns:a16="http://schemas.microsoft.com/office/drawing/2014/main"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a16="http://schemas.microsoft.com/office/drawing/2014/main"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Oval 36">
              <a:extLst>
                <a:ext uri="{FF2B5EF4-FFF2-40B4-BE49-F238E27FC236}">
                  <a16:creationId xmlns:a16="http://schemas.microsoft.com/office/drawing/2014/main"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1905163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lf Image Vertical Purpl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A7389277-B3D3-4AEE-8BE0-0559A7396981}"/>
              </a:ext>
            </a:extLst>
          </p:cNvPr>
          <p:cNvSpPr>
            <a:spLocks noGrp="1"/>
          </p:cNvSpPr>
          <p:nvPr>
            <p:ph type="pic" sz="quarter" idx="13"/>
          </p:nvPr>
        </p:nvSpPr>
        <p:spPr>
          <a:xfrm>
            <a:off x="5316488" y="0"/>
            <a:ext cx="6875511" cy="6858000"/>
          </a:xfrm>
          <a:solidFill>
            <a:schemeClr val="bg1">
              <a:lumMod val="85000"/>
            </a:schemeClr>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4" name="Rectangle 3">
            <a:extLst>
              <a:ext uri="{FF2B5EF4-FFF2-40B4-BE49-F238E27FC236}">
                <a16:creationId xmlns:a16="http://schemas.microsoft.com/office/drawing/2014/main" id="{9536DA47-61AF-4CF1-8DF3-3721934D13E3}"/>
              </a:ext>
            </a:extLst>
          </p:cNvPr>
          <p:cNvSpPr/>
          <p:nvPr userDrawn="1"/>
        </p:nvSpPr>
        <p:spPr>
          <a:xfrm>
            <a:off x="0" y="0"/>
            <a:ext cx="5316488"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056FD760-FBDC-4410-A039-469F7931D3A3}"/>
              </a:ext>
            </a:extLst>
          </p:cNvPr>
          <p:cNvSpPr/>
          <p:nvPr userDrawn="1"/>
        </p:nvSpPr>
        <p:spPr>
          <a:xfrm>
            <a:off x="831850" y="1723292"/>
            <a:ext cx="5307246" cy="374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BCD44E22-137C-4913-A29E-04F82EA87867}"/>
              </a:ext>
            </a:extLst>
          </p:cNvPr>
          <p:cNvSpPr>
            <a:spLocks noGrp="1"/>
          </p:cNvSpPr>
          <p:nvPr>
            <p:ph type="title" hasCustomPrompt="1"/>
          </p:nvPr>
        </p:nvSpPr>
        <p:spPr>
          <a:xfrm>
            <a:off x="384651" y="1087907"/>
            <a:ext cx="4468698" cy="1444275"/>
          </a:xfrm>
        </p:spPr>
        <p:txBody>
          <a:bodyPr vert="horz" lIns="91440" tIns="792000" rIns="91440" bIns="45720" rtlCol="0" anchor="t">
            <a:noAutofit/>
          </a:bodyPr>
          <a:lstStyle>
            <a:lvl1pPr algn="l">
              <a:defRPr lang="en-IN" sz="3600" b="1" cap="all" baseline="0">
                <a:solidFill>
                  <a:schemeClr val="bg1"/>
                </a:solidFill>
              </a:defRPr>
            </a:lvl1pPr>
          </a:lstStyle>
          <a:p>
            <a:pPr lvl="0"/>
            <a:r>
              <a:rPr lang="en-US" noProof="0"/>
              <a:t>TITLE HERE</a:t>
            </a:r>
          </a:p>
        </p:txBody>
      </p:sp>
      <p:sp>
        <p:nvSpPr>
          <p:cNvPr id="3" name="Text Placeholder 2">
            <a:extLst>
              <a:ext uri="{FF2B5EF4-FFF2-40B4-BE49-F238E27FC236}">
                <a16:creationId xmlns:a16="http://schemas.microsoft.com/office/drawing/2014/main" id="{6E8BFC94-FFEC-4290-AC27-760323F21BA3}"/>
              </a:ext>
            </a:extLst>
          </p:cNvPr>
          <p:cNvSpPr>
            <a:spLocks noGrp="1"/>
          </p:cNvSpPr>
          <p:nvPr>
            <p:ph type="body" idx="1" hasCustomPrompt="1"/>
          </p:nvPr>
        </p:nvSpPr>
        <p:spPr>
          <a:xfrm>
            <a:off x="368711" y="2552611"/>
            <a:ext cx="4097778" cy="1992819"/>
          </a:xfrm>
        </p:spPr>
        <p:txBody>
          <a:bodyPr vert="horz" lIns="91440" tIns="45720" rIns="91440" bIns="45720" rtlCol="0">
            <a:noAutofit/>
          </a:bodyPr>
          <a:lstStyle>
            <a:lvl1pPr marL="0" indent="0" algn="l">
              <a:lnSpc>
                <a:spcPct val="100000"/>
              </a:lnSpc>
              <a:buNone/>
              <a:defRPr lang="en-US" sz="1800" b="0" cap="none" baseline="0" dirty="0" smtClean="0">
                <a:solidFill>
                  <a:schemeClr val="bg1"/>
                </a:solidFill>
              </a:defRPr>
            </a:lvl1pPr>
          </a:lstStyle>
          <a:p>
            <a:pPr marL="228600" lvl="0" indent="-228600"/>
            <a:r>
              <a:rPr lang="en-US" noProof="0"/>
              <a:t>Edit Master text styles</a:t>
            </a:r>
          </a:p>
        </p:txBody>
      </p:sp>
      <p:sp>
        <p:nvSpPr>
          <p:cNvPr id="6" name="Slide Number Placeholder 5">
            <a:extLst>
              <a:ext uri="{FF2B5EF4-FFF2-40B4-BE49-F238E27FC236}">
                <a16:creationId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7" name="Straight Connector 6">
            <a:extLst>
              <a:ext uri="{FF2B5EF4-FFF2-40B4-BE49-F238E27FC236}">
                <a16:creationId xmlns:a16="http://schemas.microsoft.com/office/drawing/2014/main" id="{D93E40EC-FFAE-4BC0-932E-60CC9A1785C0}"/>
              </a:ext>
            </a:extLst>
          </p:cNvPr>
          <p:cNvCxnSpPr>
            <a:cxnSpLocks/>
          </p:cNvCxnSpPr>
          <p:nvPr userDrawn="1"/>
        </p:nvCxnSpPr>
        <p:spPr>
          <a:xfrm>
            <a:off x="454991" y="1620451"/>
            <a:ext cx="148862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a16="http://schemas.microsoft.com/office/drawing/2014/main" id="{B34A1799-63F2-4B23-A188-7BAB23FB821F}"/>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13" name="Group 12">
            <a:extLst>
              <a:ext uri="{FF2B5EF4-FFF2-40B4-BE49-F238E27FC236}">
                <a16:creationId xmlns:a16="http://schemas.microsoft.com/office/drawing/2014/main" id="{C5F2EA84-5150-479B-86D5-F4BAE1263488}"/>
              </a:ext>
            </a:extLst>
          </p:cNvPr>
          <p:cNvGrpSpPr/>
          <p:nvPr userDrawn="1"/>
        </p:nvGrpSpPr>
        <p:grpSpPr>
          <a:xfrm flipH="1">
            <a:off x="1130928" y="4803540"/>
            <a:ext cx="3616779" cy="3522776"/>
            <a:chOff x="2555621" y="3917613"/>
            <a:chExt cx="3616779" cy="3522776"/>
          </a:xfrm>
        </p:grpSpPr>
        <p:sp>
          <p:nvSpPr>
            <p:cNvPr id="15" name="Oval 14">
              <a:extLst>
                <a:ext uri="{FF2B5EF4-FFF2-40B4-BE49-F238E27FC236}">
                  <a16:creationId xmlns:a16="http://schemas.microsoft.com/office/drawing/2014/main" id="{C0699C4B-8D8E-47E2-A0C5-D71C25ABAC72}"/>
                </a:ext>
              </a:extLst>
            </p:cNvPr>
            <p:cNvSpPr/>
            <p:nvPr userDrawn="1"/>
          </p:nvSpPr>
          <p:spPr>
            <a:xfrm>
              <a:off x="2874028" y="4142017"/>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2F607AB9-31A7-4B79-9AFE-0DFDB792E20C}"/>
                </a:ext>
              </a:extLst>
            </p:cNvPr>
            <p:cNvSpPr/>
            <p:nvPr userDrawn="1"/>
          </p:nvSpPr>
          <p:spPr>
            <a:xfrm>
              <a:off x="2555621" y="3917613"/>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94174930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CABAC-B403-4354-A27F-4C38B08C1D3F}"/>
              </a:ext>
            </a:extLst>
          </p:cNvPr>
          <p:cNvSpPr>
            <a:spLocks noGrp="1"/>
          </p:cNvSpPr>
          <p:nvPr>
            <p:ph type="title" hasCustomPrompt="1"/>
          </p:nvPr>
        </p:nvSpPr>
        <p:spPr>
          <a:xfrm>
            <a:off x="4712885" y="2704121"/>
            <a:ext cx="6556248" cy="750278"/>
          </a:xfrm>
        </p:spPr>
        <p:txBody>
          <a:bodyPr/>
          <a:lstStyle>
            <a:lvl1pPr>
              <a:defRPr lang="en-US" sz="4800" b="1" kern="1200" cap="all" baseline="0" smtClean="0">
                <a:solidFill>
                  <a:schemeClr val="tx1"/>
                </a:solidFill>
                <a:latin typeface="+mn-lt"/>
                <a:ea typeface="+mn-ea"/>
                <a:cs typeface="+mn-cs"/>
              </a:defRPr>
            </a:lvl1pPr>
          </a:lstStyle>
          <a:p>
            <a:r>
              <a:rPr lang="en-US" noProof="0"/>
              <a:t>Thank You</a:t>
            </a:r>
          </a:p>
        </p:txBody>
      </p:sp>
      <p:sp>
        <p:nvSpPr>
          <p:cNvPr id="4" name="Date Placeholder 3">
            <a:extLst>
              <a:ext uri="{FF2B5EF4-FFF2-40B4-BE49-F238E27FC236}">
                <a16:creationId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4/27/2020</a:t>
            </a:fld>
            <a:endParaRPr lang="en-US" noProof="0" dirty="0"/>
          </a:p>
        </p:txBody>
      </p:sp>
      <p:cxnSp>
        <p:nvCxnSpPr>
          <p:cNvPr id="7" name="Straight Connector 6">
            <a:extLst>
              <a:ext uri="{FF2B5EF4-FFF2-40B4-BE49-F238E27FC236}">
                <a16:creationId xmlns:a16="http://schemas.microsoft.com/office/drawing/2014/main" id="{64363625-95D4-4DF0-A1AA-D060728EC426}"/>
              </a:ext>
            </a:extLst>
          </p:cNvPr>
          <p:cNvCxnSpPr>
            <a:cxnSpLocks/>
          </p:cNvCxnSpPr>
          <p:nvPr userDrawn="1"/>
        </p:nvCxnSpPr>
        <p:spPr>
          <a:xfrm>
            <a:off x="4827813" y="3760408"/>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F0C7F772-E2DA-4B13-AC2E-28A0EE6D8465}"/>
              </a:ext>
            </a:extLst>
          </p:cNvPr>
          <p:cNvSpPr>
            <a:spLocks noGrp="1"/>
          </p:cNvSpPr>
          <p:nvPr>
            <p:ph type="pic" sz="quarter" idx="13"/>
          </p:nvPr>
        </p:nvSpPr>
        <p:spPr>
          <a:xfrm>
            <a:off x="0" y="1"/>
            <a:ext cx="4424363" cy="6858000"/>
          </a:xfrm>
          <a:solidFill>
            <a:schemeClr val="bg2"/>
          </a:solidFill>
        </p:spPr>
        <p:txBody>
          <a:bodyPr anchor="ctr"/>
          <a:lstStyle>
            <a:lvl1pPr marL="0" indent="0" algn="ctr">
              <a:buNone/>
              <a:defRPr/>
            </a:lvl1pPr>
          </a:lstStyle>
          <a:p>
            <a:r>
              <a:rPr lang="en-US" noProof="0"/>
              <a:t>Click icon to add picture</a:t>
            </a:r>
            <a:endParaRPr lang="en-US" noProof="0" dirty="0"/>
          </a:p>
        </p:txBody>
      </p:sp>
      <p:sp>
        <p:nvSpPr>
          <p:cNvPr id="15" name="Oval 14">
            <a:extLst>
              <a:ext uri="{FF2B5EF4-FFF2-40B4-BE49-F238E27FC236}">
                <a16:creationId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23" name="Graphic 22" descr="Envelope">
            <a:extLst>
              <a:ext uri="{FF2B5EF4-FFF2-40B4-BE49-F238E27FC236}">
                <a16:creationId xmlns:a16="http://schemas.microsoft.com/office/drawing/2014/main" id="{3C32C7E5-809C-4E12-8962-1B868951E67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834803" y="4029040"/>
            <a:ext cx="469232" cy="469232"/>
          </a:xfrm>
          <a:prstGeom prst="rect">
            <a:avLst/>
          </a:prstGeom>
        </p:spPr>
      </p:pic>
      <p:sp>
        <p:nvSpPr>
          <p:cNvPr id="34" name="Subtitle 2">
            <a:extLst>
              <a:ext uri="{FF2B5EF4-FFF2-40B4-BE49-F238E27FC236}">
                <a16:creationId xmlns:a16="http://schemas.microsoft.com/office/drawing/2014/main" id="{31AD270F-1692-4526-B979-6B5945A20D90}"/>
              </a:ext>
            </a:extLst>
          </p:cNvPr>
          <p:cNvSpPr>
            <a:spLocks noGrp="1"/>
          </p:cNvSpPr>
          <p:nvPr>
            <p:ph type="subTitle" idx="1"/>
          </p:nvPr>
        </p:nvSpPr>
        <p:spPr>
          <a:xfrm>
            <a:off x="5406809" y="4126311"/>
            <a:ext cx="3640478" cy="433938"/>
          </a:xfrm>
        </p:spPr>
        <p:txBody>
          <a:bodyPr>
            <a:normAutofit/>
          </a:bodyPr>
          <a:lstStyle>
            <a:lvl1pPr marL="0" indent="0" algn="l">
              <a:buNone/>
              <a:defRPr sz="1800" b="0" cap="none"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39" name="Content Placeholder 38">
            <a:extLst>
              <a:ext uri="{FF2B5EF4-FFF2-40B4-BE49-F238E27FC236}">
                <a16:creationId xmlns:a16="http://schemas.microsoft.com/office/drawing/2014/main" id="{382940E6-7963-411F-B35A-57121171A988}"/>
              </a:ext>
            </a:extLst>
          </p:cNvPr>
          <p:cNvSpPr>
            <a:spLocks noGrp="1"/>
          </p:cNvSpPr>
          <p:nvPr>
            <p:ph sz="quarter" idx="15" hasCustomPrompt="1"/>
          </p:nvPr>
        </p:nvSpPr>
        <p:spPr>
          <a:xfrm>
            <a:off x="5408614" y="4836222"/>
            <a:ext cx="3638674" cy="453938"/>
          </a:xfrm>
        </p:spPr>
        <p:txBody>
          <a:bodyPr vert="horz" lIns="91440" tIns="45720" rIns="91440" bIns="45720" rtlCol="0">
            <a:normAutofit/>
          </a:bodyPr>
          <a:lstStyle>
            <a:lvl1pPr marL="0" indent="0">
              <a:buNone/>
              <a:defRPr lang="en-US" sz="1800" b="0" cap="none" baseline="0" dirty="0" smtClean="0"/>
            </a:lvl1pPr>
            <a:lvl2pPr>
              <a:defRPr lang="en-US" sz="2000" dirty="0" smtClean="0"/>
            </a:lvl2pPr>
            <a:lvl3pPr>
              <a:defRPr lang="en-US" sz="1800" dirty="0" smtClean="0"/>
            </a:lvl3pPr>
            <a:lvl4pPr>
              <a:defRPr lang="en-US" sz="1600" dirty="0" smtClean="0"/>
            </a:lvl4pPr>
            <a:lvl5pPr>
              <a:defRPr lang="en-IN" sz="1600" dirty="0"/>
            </a:lvl5pPr>
          </a:lstStyle>
          <a:p>
            <a:pPr marL="228600" lvl="0" indent="-228600"/>
            <a:r>
              <a:rPr lang="en-US" noProof="0"/>
              <a:t>Edit Master text styles</a:t>
            </a:r>
          </a:p>
        </p:txBody>
      </p:sp>
      <p:grpSp>
        <p:nvGrpSpPr>
          <p:cNvPr id="20" name="Group 19">
            <a:extLst>
              <a:ext uri="{FF2B5EF4-FFF2-40B4-BE49-F238E27FC236}">
                <a16:creationId xmlns:a16="http://schemas.microsoft.com/office/drawing/2014/main" id="{1F8FC2D7-B114-3444-8684-995FC4D6D459}"/>
              </a:ext>
            </a:extLst>
          </p:cNvPr>
          <p:cNvGrpSpPr/>
          <p:nvPr userDrawn="1"/>
        </p:nvGrpSpPr>
        <p:grpSpPr>
          <a:xfrm>
            <a:off x="4793474" y="2475187"/>
            <a:ext cx="748798" cy="134113"/>
            <a:chOff x="4827813" y="2534636"/>
            <a:chExt cx="996651" cy="178504"/>
          </a:xfrm>
        </p:grpSpPr>
        <p:sp>
          <p:nvSpPr>
            <p:cNvPr id="21" name="Oval 20">
              <a:extLst>
                <a:ext uri="{FF2B5EF4-FFF2-40B4-BE49-F238E27FC236}">
                  <a16:creationId xmlns:a16="http://schemas.microsoft.com/office/drawing/2014/main" id="{CEE45073-ED8E-0544-85FA-9AF5A478417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B8BAF06E-A8A8-484C-8F6C-E42EDC46BBCB}"/>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586EB62D-13C7-6E43-9D98-B706D2B9ADDF}"/>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6" name="Oval 25">
              <a:extLst>
                <a:ext uri="{FF2B5EF4-FFF2-40B4-BE49-F238E27FC236}">
                  <a16:creationId xmlns:a16="http://schemas.microsoft.com/office/drawing/2014/main" id="{35CF3453-ED5A-024D-8815-C08EFA13D1A6}"/>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pic>
        <p:nvPicPr>
          <p:cNvPr id="3" name="Graphic 2" descr="Link">
            <a:extLst>
              <a:ext uri="{FF2B5EF4-FFF2-40B4-BE49-F238E27FC236}">
                <a16:creationId xmlns:a16="http://schemas.microsoft.com/office/drawing/2014/main" id="{16E3F5A0-978F-8D46-BBFB-19A7F7883D93}"/>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787152" y="4809677"/>
            <a:ext cx="542081" cy="542081"/>
          </a:xfrm>
          <a:prstGeom prst="rect">
            <a:avLst/>
          </a:prstGeom>
        </p:spPr>
      </p:pic>
    </p:spTree>
    <p:extLst>
      <p:ext uri="{BB962C8B-B14F-4D97-AF65-F5344CB8AC3E}">
        <p14:creationId xmlns:p14="http://schemas.microsoft.com/office/powerpoint/2010/main" val="348435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582E5-8FA2-4056-805F-EF36F7066893}"/>
              </a:ext>
            </a:extLst>
          </p:cNvPr>
          <p:cNvSpPr>
            <a:spLocks noGrp="1"/>
          </p:cNvSpPr>
          <p:nvPr>
            <p:ph type="ctrTitle" hasCustomPrompt="1"/>
          </p:nvPr>
        </p:nvSpPr>
        <p:spPr>
          <a:xfrm>
            <a:off x="4686300" y="2726872"/>
            <a:ext cx="7233557" cy="832077"/>
          </a:xfrm>
        </p:spPr>
        <p:txBody>
          <a:bodyPr anchor="b">
            <a:normAutofit/>
          </a:bodyPr>
          <a:lstStyle>
            <a:lvl1pPr algn="l">
              <a:defRPr sz="4800" b="1" cap="all" baseline="0">
                <a:solidFill>
                  <a:schemeClr val="tx1"/>
                </a:solidFill>
              </a:defRPr>
            </a:lvl1pPr>
          </a:lstStyle>
          <a:p>
            <a:r>
              <a:rPr lang="en-US" noProof="0"/>
              <a:t>Presentation title</a:t>
            </a:r>
          </a:p>
        </p:txBody>
      </p:sp>
      <p:sp>
        <p:nvSpPr>
          <p:cNvPr id="3" name="Subtitle 2">
            <a:extLst>
              <a:ext uri="{FF2B5EF4-FFF2-40B4-BE49-F238E27FC236}">
                <a16:creationId xmlns:a16="http://schemas.microsoft.com/office/drawing/2014/main" id="{1C085D6F-874B-44F8-B241-51EF13CA9C8B}"/>
              </a:ext>
            </a:extLst>
          </p:cNvPr>
          <p:cNvSpPr>
            <a:spLocks noGrp="1"/>
          </p:cNvSpPr>
          <p:nvPr>
            <p:ph type="subTitle" idx="1"/>
          </p:nvPr>
        </p:nvSpPr>
        <p:spPr>
          <a:xfrm>
            <a:off x="4686300" y="3569380"/>
            <a:ext cx="7233557" cy="365125"/>
          </a:xfrm>
        </p:spPr>
        <p:txBody>
          <a:bodyPr lIns="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a:extLst>
              <a:ext uri="{FF2B5EF4-FFF2-40B4-BE49-F238E27FC236}">
                <a16:creationId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4/27/2020</a:t>
            </a:fld>
            <a:endParaRPr lang="en-US" noProof="0" dirty="0"/>
          </a:p>
        </p:txBody>
      </p:sp>
      <p:cxnSp>
        <p:nvCxnSpPr>
          <p:cNvPr id="7" name="Straight Connector 6">
            <a:extLst>
              <a:ext uri="{FF2B5EF4-FFF2-40B4-BE49-F238E27FC236}">
                <a16:creationId xmlns:a16="http://schemas.microsoft.com/office/drawing/2014/main" id="{64363625-95D4-4DF0-A1AA-D060728EC426}"/>
              </a:ext>
            </a:extLst>
          </p:cNvPr>
          <p:cNvCxnSpPr>
            <a:cxnSpLocks/>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ECBCF8A4-C2B4-4945-8D79-C9D46B7FBECB}"/>
              </a:ext>
            </a:extLst>
          </p:cNvPr>
          <p:cNvGrpSpPr/>
          <p:nvPr userDrawn="1"/>
        </p:nvGrpSpPr>
        <p:grpSpPr>
          <a:xfrm>
            <a:off x="4793474" y="2475187"/>
            <a:ext cx="748798" cy="134113"/>
            <a:chOff x="4827813" y="2534636"/>
            <a:chExt cx="996651" cy="178504"/>
          </a:xfrm>
        </p:grpSpPr>
        <p:sp>
          <p:nvSpPr>
            <p:cNvPr id="9" name="Oval 8">
              <a:extLst>
                <a:ext uri="{FF2B5EF4-FFF2-40B4-BE49-F238E27FC236}">
                  <a16:creationId xmlns:a16="http://schemas.microsoft.com/office/drawing/2014/main"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Oval 9">
              <a:extLst>
                <a:ext uri="{FF2B5EF4-FFF2-40B4-BE49-F238E27FC236}">
                  <a16:creationId xmlns:a16="http://schemas.microsoft.com/office/drawing/2014/main"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Oval 11">
              <a:extLst>
                <a:ext uri="{FF2B5EF4-FFF2-40B4-BE49-F238E27FC236}">
                  <a16:creationId xmlns:a16="http://schemas.microsoft.com/office/drawing/2014/main"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5" name="Oval 14">
            <a:extLst>
              <a:ext uri="{FF2B5EF4-FFF2-40B4-BE49-F238E27FC236}">
                <a16:creationId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25F8A1A8-E078-4836-ABD1-CD4E75BBF58F}"/>
              </a:ext>
            </a:extLst>
          </p:cNvPr>
          <p:cNvSpPr/>
          <p:nvPr userDrawn="1"/>
        </p:nvSpPr>
        <p:spPr>
          <a:xfrm>
            <a:off x="0" y="0"/>
            <a:ext cx="442436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61775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1" name="Straight Connector 10">
            <a:extLst>
              <a:ext uri="{FF2B5EF4-FFF2-40B4-BE49-F238E27FC236}">
                <a16:creationId xmlns:a16="http://schemas.microsoft.com/office/drawing/2014/main" id="{8888A4FD-81F4-4588-9E6D-70E57577D8BF}"/>
              </a:ext>
            </a:extLst>
          </p:cNvPr>
          <p:cNvCxnSpPr>
            <a:cxnSpLocks/>
          </p:cNvCxnSpPr>
          <p:nvPr userDrawn="1"/>
        </p:nvCxnSpPr>
        <p:spPr>
          <a:xfrm>
            <a:off x="5679220"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CF1D2ED-7B25-4251-BF07-47FBAA534810}"/>
              </a:ext>
            </a:extLst>
          </p:cNvPr>
          <p:cNvGrpSpPr/>
          <p:nvPr userDrawn="1"/>
        </p:nvGrpSpPr>
        <p:grpSpPr>
          <a:xfrm>
            <a:off x="11079786" y="421045"/>
            <a:ext cx="748798" cy="134113"/>
            <a:chOff x="4827813" y="2534636"/>
            <a:chExt cx="996651" cy="178504"/>
          </a:xfrm>
        </p:grpSpPr>
        <p:sp>
          <p:nvSpPr>
            <p:cNvPr id="13" name="Oval 12">
              <a:extLst>
                <a:ext uri="{FF2B5EF4-FFF2-40B4-BE49-F238E27FC236}">
                  <a16:creationId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8725921A-0ED5-431E-899C-28A6920B5029}"/>
              </a:ext>
            </a:extLst>
          </p:cNvPr>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id="{EE8B169A-8A2F-4425-A9A1-1B828428B434}"/>
              </a:ext>
            </a:extLst>
          </p:cNvPr>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43B45974-F6C7-40D3-9399-E05FA19C565E}"/>
              </a:ext>
            </a:extLst>
          </p:cNvPr>
          <p:cNvCxnSpPr>
            <a:cxnSpLocks/>
          </p:cNvCxnSpPr>
          <p:nvPr userDrawn="1"/>
        </p:nvCxnSpPr>
        <p:spPr>
          <a:xfrm>
            <a:off x="7508020"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9A55704E-D515-4774-90C6-5F887DDAE55E}"/>
              </a:ext>
            </a:extLst>
          </p:cNvPr>
          <p:cNvSpPr/>
          <p:nvPr userDrawn="1"/>
        </p:nvSpPr>
        <p:spPr>
          <a:xfrm>
            <a:off x="469044" y="1"/>
            <a:ext cx="5210176" cy="59610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4878778-0299-471F-A4C9-D0C1E82ED8D2}"/>
              </a:ext>
            </a:extLst>
          </p:cNvPr>
          <p:cNvCxnSpPr>
            <a:cxnSpLocks/>
          </p:cNvCxnSpPr>
          <p:nvPr userDrawn="1"/>
        </p:nvCxnSpPr>
        <p:spPr>
          <a:xfrm>
            <a:off x="1001746" y="1290512"/>
            <a:ext cx="148862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E39D1C78-6110-4052-8455-7E7893F7FCD3}"/>
              </a:ext>
            </a:extLst>
          </p:cNvPr>
          <p:cNvSpPr>
            <a:spLocks noGrp="1"/>
          </p:cNvSpPr>
          <p:nvPr>
            <p:ph type="title"/>
          </p:nvPr>
        </p:nvSpPr>
        <p:spPr>
          <a:xfrm>
            <a:off x="915466" y="1276857"/>
            <a:ext cx="4097778" cy="1255325"/>
          </a:xfrm>
        </p:spPr>
        <p:txBody>
          <a:bodyPr/>
          <a:lstStyle>
            <a:lvl1pPr>
              <a:defRPr lang="en-US" sz="3600" b="1" kern="1200" cap="all" baseline="0" smtClean="0">
                <a:solidFill>
                  <a:schemeClr val="bg1"/>
                </a:solidFill>
                <a:latin typeface="+mj-lt"/>
                <a:ea typeface="+mj-ea"/>
                <a:cs typeface="+mj-cs"/>
              </a:defRPr>
            </a:lvl1pPr>
          </a:lstStyle>
          <a:p>
            <a:r>
              <a:rPr lang="en-US" noProof="0"/>
              <a:t>Click to edit Master title style</a:t>
            </a:r>
          </a:p>
        </p:txBody>
      </p:sp>
      <p:sp>
        <p:nvSpPr>
          <p:cNvPr id="24" name="Text Placeholder 2">
            <a:extLst>
              <a:ext uri="{FF2B5EF4-FFF2-40B4-BE49-F238E27FC236}">
                <a16:creationId xmlns:a16="http://schemas.microsoft.com/office/drawing/2014/main" id="{E3405997-7AE2-4C6E-8A7D-735F58A49D12}"/>
              </a:ext>
            </a:extLst>
          </p:cNvPr>
          <p:cNvSpPr>
            <a:spLocks noGrp="1"/>
          </p:cNvSpPr>
          <p:nvPr>
            <p:ph type="body" idx="1" hasCustomPrompt="1"/>
          </p:nvPr>
        </p:nvSpPr>
        <p:spPr>
          <a:xfrm>
            <a:off x="915467" y="2620651"/>
            <a:ext cx="4097778" cy="1933681"/>
          </a:xfrm>
        </p:spPr>
        <p:txBody>
          <a:bodyPr vert="horz" lIns="91440" tIns="45720" rIns="91440" bIns="45720" rtlCol="0">
            <a:noAutofit/>
          </a:bodyPr>
          <a:lstStyle>
            <a:lvl1pPr>
              <a:defRPr lang="en-US" b="0" cap="none" baseline="0">
                <a:solidFill>
                  <a:schemeClr val="bg1"/>
                </a:solidFill>
              </a:defRPr>
            </a:lvl1pPr>
          </a:lstStyle>
          <a:p>
            <a:pPr lvl="0">
              <a:lnSpc>
                <a:spcPct val="100000"/>
              </a:lnSpc>
              <a:buNone/>
            </a:pPr>
            <a:r>
              <a:rPr lang="en-US" noProof="0"/>
              <a:t>Edit Master text styles</a:t>
            </a:r>
          </a:p>
        </p:txBody>
      </p:sp>
    </p:spTree>
    <p:extLst>
      <p:ext uri="{BB962C8B-B14F-4D97-AF65-F5344CB8AC3E}">
        <p14:creationId xmlns:p14="http://schemas.microsoft.com/office/powerpoint/2010/main" val="293153372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0D79E1-5F46-41CA-85E7-44C2A6C62820}"/>
              </a:ext>
            </a:extLst>
          </p:cNvPr>
          <p:cNvSpPr>
            <a:spLocks noGrp="1"/>
          </p:cNvSpPr>
          <p:nvPr>
            <p:ph type="title"/>
          </p:nvPr>
        </p:nvSpPr>
        <p:spPr>
          <a:xfrm>
            <a:off x="363416" y="365125"/>
            <a:ext cx="11465168" cy="918553"/>
          </a:xfrm>
          <a:prstGeom prst="rect">
            <a:avLst/>
          </a:prstGeom>
        </p:spPr>
        <p:txBody>
          <a:bodyPr vert="horz" lIns="0" tIns="0" rIns="0" bIns="0" rtlCol="0" anchor="b">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D7B0B511-05FD-459E-AC79-A87540961FC1}"/>
              </a:ext>
            </a:extLst>
          </p:cNvPr>
          <p:cNvSpPr>
            <a:spLocks noGrp="1"/>
          </p:cNvSpPr>
          <p:nvPr>
            <p:ph type="body" idx="1"/>
          </p:nvPr>
        </p:nvSpPr>
        <p:spPr>
          <a:xfrm>
            <a:off x="363416" y="1825625"/>
            <a:ext cx="11465168"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FC32B635-1E22-483C-94B9-F587908DE6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6DB98321-594C-4030-A2B0-3492F77EE03E}"/>
              </a:ext>
            </a:extLst>
          </p:cNvPr>
          <p:cNvSpPr>
            <a:spLocks noGrp="1"/>
          </p:cNvSpPr>
          <p:nvPr>
            <p:ph type="sldNum" sz="quarter" idx="4"/>
          </p:nvPr>
        </p:nvSpPr>
        <p:spPr>
          <a:xfrm>
            <a:off x="9085384" y="6463207"/>
            <a:ext cx="2743200" cy="258268"/>
          </a:xfrm>
          <a:prstGeom prst="rect">
            <a:avLst/>
          </a:prstGeom>
        </p:spPr>
        <p:txBody>
          <a:bodyPr vert="horz" lIns="91440" tIns="45720" rIns="91440" bIns="45720" rtlCol="0" anchor="ctr"/>
          <a:lstStyle>
            <a:lvl1pPr algn="r">
              <a:defRPr sz="900">
                <a:solidFill>
                  <a:schemeClr val="accent3"/>
                </a:solidFill>
              </a:defRPr>
            </a:lvl1pPr>
          </a:lstStyle>
          <a:p>
            <a:fld id="{48BB047D-A6CD-43AB-96F0-683C726B586B}" type="slidenum">
              <a:rPr lang="en-US" noProof="0" smtClean="0"/>
              <a:pPr/>
              <a:t>‹#›</a:t>
            </a:fld>
            <a:endParaRPr lang="en-US" noProof="0" dirty="0"/>
          </a:p>
        </p:txBody>
      </p:sp>
    </p:spTree>
    <p:extLst>
      <p:ext uri="{BB962C8B-B14F-4D97-AF65-F5344CB8AC3E}">
        <p14:creationId xmlns:p14="http://schemas.microsoft.com/office/powerpoint/2010/main" val="2053652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62" r:id="rId5"/>
    <p:sldLayoutId id="2147483660" r:id="rId6"/>
    <p:sldLayoutId id="2147483663" r:id="rId7"/>
    <p:sldLayoutId id="2147483667" r:id="rId8"/>
    <p:sldLayoutId id="2147483668" r:id="rId9"/>
    <p:sldLayoutId id="2147483666" r:id="rId10"/>
    <p:sldLayoutId id="2147483669" r:id="rId11"/>
    <p:sldLayoutId id="2147483670" r:id="rId12"/>
    <p:sldLayoutId id="2147483671" r:id="rId13"/>
    <p:sldLayoutId id="2147483672" r:id="rId14"/>
    <p:sldLayoutId id="2147483664" r:id="rId15"/>
    <p:sldLayoutId id="2147483665" r:id="rId16"/>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0.jpeg"/><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jp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Placeholder 35" descr="aerial view bridge over water">
            <a:extLst>
              <a:ext uri="{FF2B5EF4-FFF2-40B4-BE49-F238E27FC236}">
                <a16:creationId xmlns:a16="http://schemas.microsoft.com/office/drawing/2014/main" id="{F7CD9EDC-C949-4D72-B04B-A61A034595AC}"/>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p:pic>
      <p:sp>
        <p:nvSpPr>
          <p:cNvPr id="2" name="Title 1">
            <a:extLst>
              <a:ext uri="{FF2B5EF4-FFF2-40B4-BE49-F238E27FC236}">
                <a16:creationId xmlns:a16="http://schemas.microsoft.com/office/drawing/2014/main" id="{B30359CD-8DFF-4AF2-B957-630ED2A60E8D}"/>
              </a:ext>
            </a:extLst>
          </p:cNvPr>
          <p:cNvSpPr>
            <a:spLocks noGrp="1"/>
          </p:cNvSpPr>
          <p:nvPr>
            <p:ph type="ctrTitle"/>
          </p:nvPr>
        </p:nvSpPr>
        <p:spPr/>
        <p:txBody>
          <a:bodyPr/>
          <a:lstStyle/>
          <a:p>
            <a:r>
              <a:rPr lang="en-US" dirty="0"/>
              <a:t>What’s in my air? (AQI)</a:t>
            </a:r>
            <a:endParaRPr lang="en-IN" dirty="0"/>
          </a:p>
        </p:txBody>
      </p:sp>
      <p:sp>
        <p:nvSpPr>
          <p:cNvPr id="3" name="Subtitle 2">
            <a:extLst>
              <a:ext uri="{FF2B5EF4-FFF2-40B4-BE49-F238E27FC236}">
                <a16:creationId xmlns:a16="http://schemas.microsoft.com/office/drawing/2014/main" id="{F1DF7D53-1D50-48D8-B3B4-B9632324B2AB}"/>
              </a:ext>
            </a:extLst>
          </p:cNvPr>
          <p:cNvSpPr>
            <a:spLocks noGrp="1"/>
          </p:cNvSpPr>
          <p:nvPr>
            <p:ph type="subTitle" idx="1"/>
          </p:nvPr>
        </p:nvSpPr>
        <p:spPr/>
        <p:txBody>
          <a:bodyPr>
            <a:normAutofit/>
          </a:bodyPr>
          <a:lstStyle/>
          <a:p>
            <a:r>
              <a:rPr lang="en-US" dirty="0"/>
              <a:t>Project 2 </a:t>
            </a:r>
          </a:p>
          <a:p>
            <a:endParaRPr lang="en-IN" dirty="0"/>
          </a:p>
        </p:txBody>
      </p:sp>
      <p:sp>
        <p:nvSpPr>
          <p:cNvPr id="4" name="TextBox 3">
            <a:extLst>
              <a:ext uri="{FF2B5EF4-FFF2-40B4-BE49-F238E27FC236}">
                <a16:creationId xmlns:a16="http://schemas.microsoft.com/office/drawing/2014/main" id="{22321334-318B-45D1-8487-4EDF7C44122E}"/>
              </a:ext>
            </a:extLst>
          </p:cNvPr>
          <p:cNvSpPr txBox="1"/>
          <p:nvPr/>
        </p:nvSpPr>
        <p:spPr>
          <a:xfrm>
            <a:off x="4835951" y="4722829"/>
            <a:ext cx="3337088" cy="1477328"/>
          </a:xfrm>
          <a:prstGeom prst="rect">
            <a:avLst/>
          </a:prstGeom>
          <a:noFill/>
        </p:spPr>
        <p:txBody>
          <a:bodyPr wrap="square" rtlCol="0">
            <a:spAutoFit/>
          </a:bodyPr>
          <a:lstStyle/>
          <a:p>
            <a:r>
              <a:rPr lang="en-US" dirty="0"/>
              <a:t>Archana Rajagopalan</a:t>
            </a:r>
          </a:p>
          <a:p>
            <a:r>
              <a:rPr lang="en-US" dirty="0" err="1"/>
              <a:t>Chrison</a:t>
            </a:r>
            <a:r>
              <a:rPr lang="en-US" dirty="0"/>
              <a:t> Mills</a:t>
            </a:r>
          </a:p>
          <a:p>
            <a:r>
              <a:rPr lang="en-US" dirty="0"/>
              <a:t>Nicole Nanton</a:t>
            </a:r>
          </a:p>
          <a:p>
            <a:r>
              <a:rPr lang="en-US" dirty="0" err="1"/>
              <a:t>Kolan</a:t>
            </a:r>
            <a:endParaRPr lang="en-US" dirty="0"/>
          </a:p>
          <a:p>
            <a:r>
              <a:rPr lang="en-US" dirty="0"/>
              <a:t>Felix Alvin</a:t>
            </a:r>
          </a:p>
        </p:txBody>
      </p:sp>
    </p:spTree>
    <p:extLst>
      <p:ext uri="{BB962C8B-B14F-4D97-AF65-F5344CB8AC3E}">
        <p14:creationId xmlns:p14="http://schemas.microsoft.com/office/powerpoint/2010/main" val="2064406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descr="aerial view beack town">
            <a:extLst>
              <a:ext uri="{FF2B5EF4-FFF2-40B4-BE49-F238E27FC236}">
                <a16:creationId xmlns:a16="http://schemas.microsoft.com/office/drawing/2014/main" id="{D4E7378D-0752-482D-BA2B-045B98982FED}"/>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p:pic>
      <p:sp>
        <p:nvSpPr>
          <p:cNvPr id="9" name="Title 8">
            <a:extLst>
              <a:ext uri="{FF2B5EF4-FFF2-40B4-BE49-F238E27FC236}">
                <a16:creationId xmlns:a16="http://schemas.microsoft.com/office/drawing/2014/main" id="{E68E31FD-BE74-4CB3-A5A5-652148351F11}"/>
              </a:ext>
            </a:extLst>
          </p:cNvPr>
          <p:cNvSpPr>
            <a:spLocks noGrp="1"/>
          </p:cNvSpPr>
          <p:nvPr>
            <p:ph type="title"/>
          </p:nvPr>
        </p:nvSpPr>
        <p:spPr/>
        <p:txBody>
          <a:bodyPr/>
          <a:lstStyle/>
          <a:p>
            <a:r>
              <a:rPr lang="en-US" dirty="0"/>
              <a:t>Why air quality?</a:t>
            </a:r>
          </a:p>
        </p:txBody>
      </p:sp>
      <p:sp>
        <p:nvSpPr>
          <p:cNvPr id="10" name="Text Placeholder 9">
            <a:extLst>
              <a:ext uri="{FF2B5EF4-FFF2-40B4-BE49-F238E27FC236}">
                <a16:creationId xmlns:a16="http://schemas.microsoft.com/office/drawing/2014/main" id="{939EAE20-443B-4528-BBD6-32BD19163C1F}"/>
              </a:ext>
            </a:extLst>
          </p:cNvPr>
          <p:cNvSpPr>
            <a:spLocks noGrp="1"/>
          </p:cNvSpPr>
          <p:nvPr>
            <p:ph type="body" idx="1"/>
          </p:nvPr>
        </p:nvSpPr>
        <p:spPr/>
        <p:txBody>
          <a:bodyPr/>
          <a:lstStyle/>
          <a:p>
            <a:r>
              <a:rPr lang="en-US" dirty="0"/>
              <a:t>From agriculture to industrial advances to overpopulation, earth has undergone many changes over the last 150 years that have had a huge impact on our air quality. For our 2</a:t>
            </a:r>
            <a:r>
              <a:rPr lang="en-US" baseline="30000" dirty="0"/>
              <a:t>nd</a:t>
            </a:r>
            <a:r>
              <a:rPr lang="en-US" dirty="0"/>
              <a:t> project, we decided to analyze which cities were most affected by these factors and which cities were less affected. Based on the data we found, we were able to assess what factors contribute to air quality and air pollution.</a:t>
            </a:r>
          </a:p>
        </p:txBody>
      </p:sp>
      <p:sp>
        <p:nvSpPr>
          <p:cNvPr id="13" name="Content Placeholder 12">
            <a:extLst>
              <a:ext uri="{FF2B5EF4-FFF2-40B4-BE49-F238E27FC236}">
                <a16:creationId xmlns:a16="http://schemas.microsoft.com/office/drawing/2014/main" id="{7378E833-4562-4660-94DC-D642C584CBF1}"/>
              </a:ext>
            </a:extLst>
          </p:cNvPr>
          <p:cNvSpPr>
            <a:spLocks noGrp="1"/>
          </p:cNvSpPr>
          <p:nvPr>
            <p:ph sz="quarter" idx="14"/>
          </p:nvPr>
        </p:nvSpPr>
        <p:spPr/>
        <p:txBody>
          <a:bodyPr/>
          <a:lstStyle/>
          <a:p>
            <a:r>
              <a:rPr lang="en-US" dirty="0"/>
              <a:t>Project 2</a:t>
            </a:r>
          </a:p>
        </p:txBody>
      </p:sp>
      <p:sp>
        <p:nvSpPr>
          <p:cNvPr id="4" name="Slide Number Placeholder 3">
            <a:extLst>
              <a:ext uri="{FF2B5EF4-FFF2-40B4-BE49-F238E27FC236}">
                <a16:creationId xmlns:a16="http://schemas.microsoft.com/office/drawing/2014/main" id="{828341D9-3B78-467A-9828-B85D230F5398}"/>
              </a:ext>
            </a:extLst>
          </p:cNvPr>
          <p:cNvSpPr>
            <a:spLocks noGrp="1"/>
          </p:cNvSpPr>
          <p:nvPr>
            <p:ph type="sldNum" sz="quarter" idx="12"/>
          </p:nvPr>
        </p:nvSpPr>
        <p:spPr/>
        <p:txBody>
          <a:bodyPr/>
          <a:lstStyle/>
          <a:p>
            <a:fld id="{48BB047D-A6CD-43AB-96F0-683C726B586B}" type="slidenum">
              <a:rPr lang="en-US" smtClean="0"/>
              <a:pPr/>
              <a:t>2</a:t>
            </a:fld>
            <a:endParaRPr lang="en-US" dirty="0"/>
          </a:p>
        </p:txBody>
      </p:sp>
    </p:spTree>
    <p:extLst>
      <p:ext uri="{BB962C8B-B14F-4D97-AF65-F5344CB8AC3E}">
        <p14:creationId xmlns:p14="http://schemas.microsoft.com/office/powerpoint/2010/main" val="904545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0607DA8-6843-427B-8234-C58238E1E53D}"/>
              </a:ext>
            </a:extLst>
          </p:cNvPr>
          <p:cNvSpPr>
            <a:spLocks noGrp="1"/>
          </p:cNvSpPr>
          <p:nvPr>
            <p:ph type="title"/>
          </p:nvPr>
        </p:nvSpPr>
        <p:spPr/>
        <p:txBody>
          <a:bodyPr/>
          <a:lstStyle/>
          <a:p>
            <a:r>
              <a:rPr lang="en-US" dirty="0"/>
              <a:t>Our questions</a:t>
            </a:r>
          </a:p>
        </p:txBody>
      </p:sp>
      <p:sp>
        <p:nvSpPr>
          <p:cNvPr id="8" name="Text Placeholder 7">
            <a:extLst>
              <a:ext uri="{FF2B5EF4-FFF2-40B4-BE49-F238E27FC236}">
                <a16:creationId xmlns:a16="http://schemas.microsoft.com/office/drawing/2014/main" id="{59A41760-72CD-4C84-9570-EE30C5126442}"/>
              </a:ext>
            </a:extLst>
          </p:cNvPr>
          <p:cNvSpPr>
            <a:spLocks noGrp="1"/>
          </p:cNvSpPr>
          <p:nvPr>
            <p:ph type="body" idx="1"/>
          </p:nvPr>
        </p:nvSpPr>
        <p:spPr/>
        <p:txBody>
          <a:bodyPr/>
          <a:lstStyle/>
          <a:p>
            <a:r>
              <a:rPr lang="en-US" dirty="0"/>
              <a:t>1)  Top 20 highest polluted cities and Top 20 lowest polluted cities from our data</a:t>
            </a:r>
          </a:p>
          <a:p>
            <a:r>
              <a:rPr lang="en-US" dirty="0"/>
              <a:t>2) What pollutants are contributing to poor air quality in highest polluted cities?</a:t>
            </a:r>
          </a:p>
          <a:p>
            <a:r>
              <a:rPr lang="en-US" dirty="0"/>
              <a:t>3)  What industries, population, and occurrences do these cities have in common?</a:t>
            </a:r>
          </a:p>
        </p:txBody>
      </p:sp>
      <p:pic>
        <p:nvPicPr>
          <p:cNvPr id="20" name="Picture Placeholder 19" descr="aerial view secluded beach">
            <a:extLst>
              <a:ext uri="{FF2B5EF4-FFF2-40B4-BE49-F238E27FC236}">
                <a16:creationId xmlns:a16="http://schemas.microsoft.com/office/drawing/2014/main" id="{BDA6BE98-197A-42D4-8B34-1D190FC6DD07}"/>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p:pic>
      <p:sp>
        <p:nvSpPr>
          <p:cNvPr id="10" name="Content Placeholder 9">
            <a:extLst>
              <a:ext uri="{FF2B5EF4-FFF2-40B4-BE49-F238E27FC236}">
                <a16:creationId xmlns:a16="http://schemas.microsoft.com/office/drawing/2014/main" id="{7A487B60-F261-45EC-9627-5E612430FDA4}"/>
              </a:ext>
            </a:extLst>
          </p:cNvPr>
          <p:cNvSpPr>
            <a:spLocks noGrp="1"/>
          </p:cNvSpPr>
          <p:nvPr>
            <p:ph sz="quarter" idx="14"/>
          </p:nvPr>
        </p:nvSpPr>
        <p:spPr/>
        <p:txBody>
          <a:bodyPr/>
          <a:lstStyle/>
          <a:p>
            <a:r>
              <a:rPr lang="en-US" dirty="0"/>
              <a:t>Project 2</a:t>
            </a:r>
          </a:p>
        </p:txBody>
      </p:sp>
      <p:sp>
        <p:nvSpPr>
          <p:cNvPr id="5" name="Slide Number Placeholder 4">
            <a:extLst>
              <a:ext uri="{FF2B5EF4-FFF2-40B4-BE49-F238E27FC236}">
                <a16:creationId xmlns:a16="http://schemas.microsoft.com/office/drawing/2014/main" id="{C2BA88AF-DB8A-4271-84BF-A8EFA98F9D37}"/>
              </a:ext>
            </a:extLst>
          </p:cNvPr>
          <p:cNvSpPr>
            <a:spLocks noGrp="1"/>
          </p:cNvSpPr>
          <p:nvPr>
            <p:ph type="sldNum" sz="quarter" idx="12"/>
          </p:nvPr>
        </p:nvSpPr>
        <p:spPr/>
        <p:txBody>
          <a:bodyPr/>
          <a:lstStyle/>
          <a:p>
            <a:fld id="{48BB047D-A6CD-43AB-96F0-683C726B586B}" type="slidenum">
              <a:rPr lang="en-US" smtClean="0"/>
              <a:pPr/>
              <a:t>3</a:t>
            </a:fld>
            <a:endParaRPr lang="en-US" dirty="0"/>
          </a:p>
        </p:txBody>
      </p:sp>
    </p:spTree>
    <p:extLst>
      <p:ext uri="{BB962C8B-B14F-4D97-AF65-F5344CB8AC3E}">
        <p14:creationId xmlns:p14="http://schemas.microsoft.com/office/powerpoint/2010/main" val="1404152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D22C0-3CE1-4FA1-9604-2CFDBC95D0D2}"/>
              </a:ext>
            </a:extLst>
          </p:cNvPr>
          <p:cNvSpPr>
            <a:spLocks noGrp="1"/>
          </p:cNvSpPr>
          <p:nvPr>
            <p:ph type="title"/>
          </p:nvPr>
        </p:nvSpPr>
        <p:spPr/>
        <p:txBody>
          <a:bodyPr/>
          <a:lstStyle/>
          <a:p>
            <a:r>
              <a:rPr lang="en-US" dirty="0"/>
              <a:t>Our Strategy and Code</a:t>
            </a:r>
          </a:p>
        </p:txBody>
      </p:sp>
      <p:pic>
        <p:nvPicPr>
          <p:cNvPr id="20" name="Picture Placeholder 19" descr="aerial view boats">
            <a:extLst>
              <a:ext uri="{FF2B5EF4-FFF2-40B4-BE49-F238E27FC236}">
                <a16:creationId xmlns:a16="http://schemas.microsoft.com/office/drawing/2014/main" id="{99F9AF9C-357E-43FB-8CD3-1B9AEC3C0D72}"/>
              </a:ext>
            </a:extLst>
          </p:cNvPr>
          <p:cNvPicPr>
            <a:picLocks noGrp="1" noChangeAspect="1"/>
          </p:cNvPicPr>
          <p:nvPr>
            <p:ph type="pic" sz="quarter" idx="15"/>
          </p:nvPr>
        </p:nvPicPr>
        <p:blipFill>
          <a:blip r:embed="rId3" cstate="screen">
            <a:extLst>
              <a:ext uri="{28A0092B-C50C-407E-A947-70E740481C1C}">
                <a14:useLocalDpi xmlns:a14="http://schemas.microsoft.com/office/drawing/2010/main"/>
              </a:ext>
            </a:extLst>
          </a:blip>
          <a:srcRect/>
          <a:stretch>
            <a:fillRect/>
          </a:stretch>
        </p:blipFill>
        <p:spPr/>
      </p:pic>
      <p:pic>
        <p:nvPicPr>
          <p:cNvPr id="24" name="Picture Placeholder 23" descr="aerial view cliffside">
            <a:extLst>
              <a:ext uri="{FF2B5EF4-FFF2-40B4-BE49-F238E27FC236}">
                <a16:creationId xmlns:a16="http://schemas.microsoft.com/office/drawing/2014/main" id="{0AE63D0A-A6A4-4219-A985-AB7D53540460}"/>
              </a:ext>
            </a:extLst>
          </p:cNvPr>
          <p:cNvPicPr>
            <a:picLocks noGrp="1" noChangeAspect="1"/>
          </p:cNvPicPr>
          <p:nvPr>
            <p:ph type="pic" sz="quarter" idx="17"/>
          </p:nvPr>
        </p:nvPicPr>
        <p:blipFill>
          <a:blip r:embed="rId4" cstate="screen">
            <a:extLst>
              <a:ext uri="{28A0092B-C50C-407E-A947-70E740481C1C}">
                <a14:useLocalDpi xmlns:a14="http://schemas.microsoft.com/office/drawing/2010/main"/>
              </a:ext>
            </a:extLst>
          </a:blip>
          <a:srcRect/>
          <a:stretch>
            <a:fillRect/>
          </a:stretch>
        </p:blipFill>
        <p:spPr/>
      </p:pic>
      <p:pic>
        <p:nvPicPr>
          <p:cNvPr id="28" name="Picture Placeholder 27" descr="aerial view island">
            <a:extLst>
              <a:ext uri="{FF2B5EF4-FFF2-40B4-BE49-F238E27FC236}">
                <a16:creationId xmlns:a16="http://schemas.microsoft.com/office/drawing/2014/main" id="{CFBD44DA-9AD2-4888-B41E-788E00D723E6}"/>
              </a:ext>
            </a:extLst>
          </p:cNvPr>
          <p:cNvPicPr>
            <a:picLocks noGrp="1" noChangeAspect="1"/>
          </p:cNvPicPr>
          <p:nvPr>
            <p:ph type="pic" sz="quarter" idx="16"/>
          </p:nvPr>
        </p:nvPicPr>
        <p:blipFill>
          <a:blip r:embed="rId5" cstate="screen">
            <a:extLst>
              <a:ext uri="{28A0092B-C50C-407E-A947-70E740481C1C}">
                <a14:useLocalDpi xmlns:a14="http://schemas.microsoft.com/office/drawing/2010/main"/>
              </a:ext>
            </a:extLst>
          </a:blip>
          <a:srcRect/>
          <a:stretch>
            <a:fillRect/>
          </a:stretch>
        </p:blipFill>
        <p:spPr/>
      </p:pic>
      <p:sp>
        <p:nvSpPr>
          <p:cNvPr id="9" name="Content Placeholder 17">
            <a:extLst>
              <a:ext uri="{FF2B5EF4-FFF2-40B4-BE49-F238E27FC236}">
                <a16:creationId xmlns:a16="http://schemas.microsoft.com/office/drawing/2014/main" id="{16AB4084-5C09-D047-AB9C-BB58097252DB}"/>
              </a:ext>
            </a:extLst>
          </p:cNvPr>
          <p:cNvSpPr>
            <a:spLocks noGrp="1"/>
          </p:cNvSpPr>
          <p:nvPr>
            <p:ph sz="quarter" idx="14"/>
          </p:nvPr>
        </p:nvSpPr>
        <p:spPr/>
        <p:txBody>
          <a:bodyPr/>
          <a:lstStyle/>
          <a:p>
            <a:r>
              <a:rPr lang="en-US" dirty="0"/>
              <a:t>Project 2</a:t>
            </a:r>
          </a:p>
        </p:txBody>
      </p:sp>
      <p:sp>
        <p:nvSpPr>
          <p:cNvPr id="4" name="Slide Number Placeholder 3">
            <a:extLst>
              <a:ext uri="{FF2B5EF4-FFF2-40B4-BE49-F238E27FC236}">
                <a16:creationId xmlns:a16="http://schemas.microsoft.com/office/drawing/2014/main" id="{63354ADE-29EB-4797-9A6F-40ABDA20E7A6}"/>
              </a:ext>
            </a:extLst>
          </p:cNvPr>
          <p:cNvSpPr>
            <a:spLocks noGrp="1"/>
          </p:cNvSpPr>
          <p:nvPr>
            <p:ph type="sldNum" sz="quarter" idx="12"/>
          </p:nvPr>
        </p:nvSpPr>
        <p:spPr/>
        <p:txBody>
          <a:bodyPr/>
          <a:lstStyle/>
          <a:p>
            <a:fld id="{48BB047D-A6CD-43AB-96F0-683C726B586B}" type="slidenum">
              <a:rPr lang="en-US" smtClean="0"/>
              <a:pPr/>
              <a:t>4</a:t>
            </a:fld>
            <a:endParaRPr lang="en-US" dirty="0"/>
          </a:p>
        </p:txBody>
      </p:sp>
      <p:sp>
        <p:nvSpPr>
          <p:cNvPr id="11" name="Content Placeholder 2">
            <a:extLst>
              <a:ext uri="{FF2B5EF4-FFF2-40B4-BE49-F238E27FC236}">
                <a16:creationId xmlns:a16="http://schemas.microsoft.com/office/drawing/2014/main" id="{8B08650F-8A87-4DCC-9671-DF6E3DBD8210}"/>
              </a:ext>
            </a:extLst>
          </p:cNvPr>
          <p:cNvSpPr txBox="1">
            <a:spLocks/>
          </p:cNvSpPr>
          <p:nvPr/>
        </p:nvSpPr>
        <p:spPr>
          <a:xfrm>
            <a:off x="245176" y="2595295"/>
            <a:ext cx="5193322" cy="3433069"/>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Found list of cities from worldcities.csv.</a:t>
            </a:r>
          </a:p>
          <a:p>
            <a:r>
              <a:rPr lang="en-US" dirty="0"/>
              <a:t>We conducted of series of API pulls from WAQI to find data of 250 cities worldwide.</a:t>
            </a:r>
          </a:p>
          <a:p>
            <a:r>
              <a:rPr lang="en-US" dirty="0"/>
              <a:t>Pandas was used to clean and filter the data.</a:t>
            </a:r>
          </a:p>
          <a:p>
            <a:r>
              <a:rPr lang="en-US" dirty="0"/>
              <a:t>Data was loaded into MongoDB.</a:t>
            </a:r>
          </a:p>
          <a:p>
            <a:r>
              <a:rPr lang="en-US" dirty="0"/>
              <a:t> Showcase the graphical visualization of AQI with </a:t>
            </a:r>
            <a:r>
              <a:rPr lang="en-US" dirty="0" err="1"/>
              <a:t>Geomapping</a:t>
            </a:r>
            <a:r>
              <a:rPr lang="en-US" dirty="0"/>
              <a:t> and </a:t>
            </a:r>
            <a:r>
              <a:rPr lang="en-US" dirty="0" err="1"/>
              <a:t>Plotly</a:t>
            </a:r>
            <a:r>
              <a:rPr lang="en-US" dirty="0"/>
              <a:t>.</a:t>
            </a:r>
          </a:p>
          <a:p>
            <a:r>
              <a:rPr lang="en-US"/>
              <a:t>Deployed the </a:t>
            </a:r>
            <a:r>
              <a:rPr lang="en-US" dirty="0"/>
              <a:t>code to github.io.</a:t>
            </a:r>
          </a:p>
          <a:p>
            <a:r>
              <a:rPr lang="en-US" dirty="0"/>
              <a:t>Created a webapp page using flask in the pythonanywhere.com.</a:t>
            </a:r>
          </a:p>
        </p:txBody>
      </p:sp>
    </p:spTree>
    <p:extLst>
      <p:ext uri="{BB962C8B-B14F-4D97-AF65-F5344CB8AC3E}">
        <p14:creationId xmlns:p14="http://schemas.microsoft.com/office/powerpoint/2010/main" val="80821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831850" y="3794663"/>
            <a:ext cx="10515600" cy="823232"/>
          </a:xfrm>
        </p:spPr>
        <p:txBody>
          <a:bodyPr vert="horz" lIns="91440" tIns="45720" rIns="91440" bIns="45720" rtlCol="0" anchor="b">
            <a:normAutofit/>
          </a:bodyPr>
          <a:lstStyle/>
          <a:p>
            <a:r>
              <a:rPr lang="en-US" b="1" kern="1200" cap="all" baseline="0">
                <a:latin typeface="+mj-lt"/>
                <a:ea typeface="+mj-ea"/>
                <a:cs typeface="+mj-cs"/>
              </a:rPr>
              <a:t>Pollutants looked for….</a:t>
            </a:r>
          </a:p>
        </p:txBody>
      </p:sp>
      <p:sp>
        <p:nvSpPr>
          <p:cNvPr id="2" name="Slide Number Placeholder 1">
            <a:extLst>
              <a:ext uri="{FF2B5EF4-FFF2-40B4-BE49-F238E27FC236}">
                <a16:creationId xmlns:a16="http://schemas.microsoft.com/office/drawing/2014/main" id="{614914FD-1129-41D2-815F-A7DEDF0D82AC}"/>
              </a:ext>
            </a:extLst>
          </p:cNvPr>
          <p:cNvSpPr>
            <a:spLocks noGrp="1"/>
          </p:cNvSpPr>
          <p:nvPr>
            <p:ph type="sldNum" sz="quarter" idx="12"/>
          </p:nvPr>
        </p:nvSpPr>
        <p:spPr>
          <a:xfrm>
            <a:off x="9085384" y="6463207"/>
            <a:ext cx="2743200" cy="249385"/>
          </a:xfrm>
        </p:spPr>
        <p:txBody>
          <a:bodyPr vert="horz" lIns="91440" tIns="45720" rIns="91440" bIns="45720" rtlCol="0" anchor="ctr">
            <a:normAutofit/>
          </a:bodyPr>
          <a:lstStyle/>
          <a:p>
            <a:pPr>
              <a:spcAft>
                <a:spcPts val="600"/>
              </a:spcAft>
            </a:pPr>
            <a:fld id="{48BB047D-A6CD-43AB-96F0-683C726B586B}" type="slidenum">
              <a:rPr lang="en-US" smtClean="0"/>
              <a:pPr>
                <a:spcAft>
                  <a:spcPts val="600"/>
                </a:spcAft>
              </a:pPr>
              <a:t>5</a:t>
            </a:fld>
            <a:endParaRPr lang="en-US"/>
          </a:p>
        </p:txBody>
      </p:sp>
      <p:sp>
        <p:nvSpPr>
          <p:cNvPr id="6" name="TextBox 5">
            <a:extLst>
              <a:ext uri="{FF2B5EF4-FFF2-40B4-BE49-F238E27FC236}">
                <a16:creationId xmlns:a16="http://schemas.microsoft.com/office/drawing/2014/main" id="{BF7928BF-723B-446C-972F-150CC4D5CBF2}"/>
              </a:ext>
            </a:extLst>
          </p:cNvPr>
          <p:cNvSpPr txBox="1"/>
          <p:nvPr/>
        </p:nvSpPr>
        <p:spPr>
          <a:xfrm>
            <a:off x="839788" y="4839679"/>
            <a:ext cx="10507662" cy="1305379"/>
          </a:xfrm>
          <a:prstGeom prst="rect">
            <a:avLst/>
          </a:prstGeom>
        </p:spPr>
        <p:txBody>
          <a:bodyPr vert="horz" lIns="91440" tIns="45720" rIns="91440" bIns="45720" rtlCol="0">
            <a:noAutofit/>
          </a:bodyPr>
          <a:lstStyle/>
          <a:p>
            <a:pPr marL="228600" indent="-228600" algn="ctr">
              <a:spcBef>
                <a:spcPts val="1000"/>
              </a:spcBef>
              <a:buClr>
                <a:schemeClr val="accent1"/>
              </a:buClr>
            </a:pPr>
            <a:r>
              <a:rPr lang="en-US" b="0" kern="1200" cap="none" baseline="0" dirty="0">
                <a:latin typeface="+mn-lt"/>
                <a:ea typeface="+mn-ea"/>
                <a:cs typeface="+mn-cs"/>
              </a:rPr>
              <a:t>CO2 (Carbon Dioxide) – negative health effects in high concentration</a:t>
            </a:r>
          </a:p>
          <a:p>
            <a:pPr marL="228600" indent="-228600" algn="ctr">
              <a:spcBef>
                <a:spcPts val="1000"/>
              </a:spcBef>
              <a:buClr>
                <a:schemeClr val="accent1"/>
              </a:buClr>
            </a:pPr>
            <a:r>
              <a:rPr lang="en-US" dirty="0"/>
              <a:t>NO2 (Nitrogen Dioxide) – is emitted when burning fuel</a:t>
            </a:r>
          </a:p>
          <a:p>
            <a:pPr marL="228600" indent="-228600" algn="ctr">
              <a:spcBef>
                <a:spcPts val="1000"/>
              </a:spcBef>
              <a:buClr>
                <a:schemeClr val="accent1"/>
              </a:buClr>
            </a:pPr>
            <a:r>
              <a:rPr lang="en-US" b="0" kern="1200" cap="none" baseline="0" dirty="0">
                <a:latin typeface="+mn-lt"/>
                <a:ea typeface="+mn-ea"/>
                <a:cs typeface="+mn-cs"/>
              </a:rPr>
              <a:t>O3 (Ozone) – A form of Oxygen, blue gas that can damage the lungs</a:t>
            </a:r>
          </a:p>
          <a:p>
            <a:pPr marL="228600" indent="-228600" algn="ctr">
              <a:spcBef>
                <a:spcPts val="1000"/>
              </a:spcBef>
              <a:buClr>
                <a:schemeClr val="accent1"/>
              </a:buClr>
            </a:pPr>
            <a:r>
              <a:rPr lang="en-US" b="0" kern="1200" cap="none" baseline="0" dirty="0">
                <a:latin typeface="+mn-lt"/>
                <a:ea typeface="+mn-ea"/>
                <a:cs typeface="+mn-cs"/>
              </a:rPr>
              <a:t>SO2 (Sulfur Dioxide) – Highly toxic gas (volcanic activity and disinfectant/bleach)</a:t>
            </a:r>
          </a:p>
          <a:p>
            <a:pPr marL="228600" indent="-228600" algn="ctr">
              <a:spcBef>
                <a:spcPts val="1000"/>
              </a:spcBef>
              <a:buClr>
                <a:schemeClr val="accent1"/>
              </a:buClr>
            </a:pPr>
            <a:r>
              <a:rPr lang="en-US" b="0" kern="1200" cap="none" baseline="0" dirty="0">
                <a:latin typeface="+mn-lt"/>
                <a:ea typeface="+mn-ea"/>
                <a:cs typeface="+mn-cs"/>
              </a:rPr>
              <a:t>Also PM 10, PM 2.5</a:t>
            </a:r>
          </a:p>
        </p:txBody>
      </p:sp>
      <p:pic>
        <p:nvPicPr>
          <p:cNvPr id="5" name="Picture 4" descr="Smoke coming out of power plant">
            <a:extLst>
              <a:ext uri="{FF2B5EF4-FFF2-40B4-BE49-F238E27FC236}">
                <a16:creationId xmlns:a16="http://schemas.microsoft.com/office/drawing/2014/main" id="{497268C2-4252-4109-BAFB-1539B8F4B47B}"/>
              </a:ext>
            </a:extLst>
          </p:cNvPr>
          <p:cNvPicPr>
            <a:picLocks noChangeAspect="1"/>
          </p:cNvPicPr>
          <p:nvPr/>
        </p:nvPicPr>
        <p:blipFill rotWithShape="1">
          <a:blip r:embed="rId3"/>
          <a:srcRect t="29272" b="25103"/>
          <a:stretch/>
        </p:blipFill>
        <p:spPr>
          <a:xfrm>
            <a:off x="20" y="1"/>
            <a:ext cx="12191980" cy="3713017"/>
          </a:xfrm>
          <a:prstGeom prst="rect">
            <a:avLst/>
          </a:prstGeom>
          <a:noFill/>
        </p:spPr>
      </p:pic>
    </p:spTree>
    <p:extLst>
      <p:ext uri="{BB962C8B-B14F-4D97-AF65-F5344CB8AC3E}">
        <p14:creationId xmlns:p14="http://schemas.microsoft.com/office/powerpoint/2010/main" val="59582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F209E-D17D-4F20-A6D0-C685853DE76E}"/>
              </a:ext>
            </a:extLst>
          </p:cNvPr>
          <p:cNvSpPr>
            <a:spLocks noGrp="1"/>
          </p:cNvSpPr>
          <p:nvPr>
            <p:ph type="title"/>
          </p:nvPr>
        </p:nvSpPr>
        <p:spPr/>
        <p:txBody>
          <a:bodyPr/>
          <a:lstStyle/>
          <a:p>
            <a:r>
              <a:rPr lang="en-US" dirty="0"/>
              <a:t>Our conclusions</a:t>
            </a:r>
          </a:p>
        </p:txBody>
      </p:sp>
      <p:sp>
        <p:nvSpPr>
          <p:cNvPr id="19" name="Text Placeholder 18">
            <a:extLst>
              <a:ext uri="{FF2B5EF4-FFF2-40B4-BE49-F238E27FC236}">
                <a16:creationId xmlns:a16="http://schemas.microsoft.com/office/drawing/2014/main" id="{4DBB6E2A-723F-48F4-9592-AC166B8A2562}"/>
              </a:ext>
            </a:extLst>
          </p:cNvPr>
          <p:cNvSpPr>
            <a:spLocks noGrp="1"/>
          </p:cNvSpPr>
          <p:nvPr>
            <p:ph type="body" idx="20"/>
          </p:nvPr>
        </p:nvSpPr>
        <p:spPr/>
        <p:txBody>
          <a:bodyPr/>
          <a:lstStyle/>
          <a:p>
            <a:r>
              <a:rPr lang="en-US" dirty="0"/>
              <a:t>Factors such as population, agriculture, manufacturing industries, environmental disasters, and natural occurrences were analyzed.</a:t>
            </a:r>
          </a:p>
        </p:txBody>
      </p:sp>
      <p:pic>
        <p:nvPicPr>
          <p:cNvPr id="15" name="Picture Placeholder 14" descr="Handshake">
            <a:extLst>
              <a:ext uri="{FF2B5EF4-FFF2-40B4-BE49-F238E27FC236}">
                <a16:creationId xmlns:a16="http://schemas.microsoft.com/office/drawing/2014/main" id="{81D3A918-98A7-4066-B28E-B473663F8F30}"/>
              </a:ext>
            </a:extLst>
          </p:cNvPr>
          <p:cNvPicPr>
            <a:picLocks noGrp="1" noChangeAspect="1"/>
          </p:cNvPicPr>
          <p:nvPr>
            <p:ph type="pic" sz="quarter" idx="18"/>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sp>
        <p:nvSpPr>
          <p:cNvPr id="3" name="Text Placeholder 2">
            <a:extLst>
              <a:ext uri="{FF2B5EF4-FFF2-40B4-BE49-F238E27FC236}">
                <a16:creationId xmlns:a16="http://schemas.microsoft.com/office/drawing/2014/main" id="{8A1B14A5-E7B8-4F35-8378-DB748F6A6CEF}"/>
              </a:ext>
            </a:extLst>
          </p:cNvPr>
          <p:cNvSpPr>
            <a:spLocks noGrp="1"/>
          </p:cNvSpPr>
          <p:nvPr>
            <p:ph type="body" idx="1"/>
          </p:nvPr>
        </p:nvSpPr>
        <p:spPr/>
        <p:txBody>
          <a:bodyPr/>
          <a:lstStyle/>
          <a:p>
            <a:r>
              <a:rPr lang="en-US" dirty="0">
                <a:solidFill>
                  <a:schemeClr val="accent1"/>
                </a:solidFill>
              </a:rPr>
              <a:t>Fact 01</a:t>
            </a:r>
          </a:p>
        </p:txBody>
      </p:sp>
      <p:sp>
        <p:nvSpPr>
          <p:cNvPr id="4" name="Content Placeholder 3">
            <a:extLst>
              <a:ext uri="{FF2B5EF4-FFF2-40B4-BE49-F238E27FC236}">
                <a16:creationId xmlns:a16="http://schemas.microsoft.com/office/drawing/2014/main" id="{54E05A85-0100-4B67-A2A5-22134AD6255A}"/>
              </a:ext>
            </a:extLst>
          </p:cNvPr>
          <p:cNvSpPr>
            <a:spLocks noGrp="1"/>
          </p:cNvSpPr>
          <p:nvPr>
            <p:ph sz="half" idx="2"/>
          </p:nvPr>
        </p:nvSpPr>
        <p:spPr/>
        <p:txBody>
          <a:bodyPr/>
          <a:lstStyle/>
          <a:p>
            <a:pPr marL="0" indent="0">
              <a:buNone/>
            </a:pPr>
            <a:r>
              <a:rPr lang="en-US" sz="1600" dirty="0"/>
              <a:t>The top 5 highest cities were located in China. China is home to many manufacturing and industrial factories and is the hub for industries like automotive, biopharmaceutical, iron and steel, agricultural product processing, and mineral mining and quarrying industries. These industries are found to emit a wide range of pollutants in large quantities. The data also supports high population contributing to the air pollution problems in China.</a:t>
            </a:r>
          </a:p>
        </p:txBody>
      </p:sp>
      <p:pic>
        <p:nvPicPr>
          <p:cNvPr id="17" name="Picture Placeholder 16" descr="Download from cloud">
            <a:extLst>
              <a:ext uri="{FF2B5EF4-FFF2-40B4-BE49-F238E27FC236}">
                <a16:creationId xmlns:a16="http://schemas.microsoft.com/office/drawing/2014/main" id="{DEA952AA-034C-46B7-999E-31F46E9F36FC}"/>
              </a:ext>
            </a:extLst>
          </p:cNvPr>
          <p:cNvPicPr>
            <a:picLocks noGrp="1" noChangeAspect="1"/>
          </p:cNvPicPr>
          <p:nvPr>
            <p:ph type="pic" sz="quarter" idx="19"/>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p:pic>
      <p:sp>
        <p:nvSpPr>
          <p:cNvPr id="7" name="Text Placeholder 6">
            <a:extLst>
              <a:ext uri="{FF2B5EF4-FFF2-40B4-BE49-F238E27FC236}">
                <a16:creationId xmlns:a16="http://schemas.microsoft.com/office/drawing/2014/main" id="{B0BBB0D3-F4B5-4146-8064-6CACD6B0C1A1}"/>
              </a:ext>
            </a:extLst>
          </p:cNvPr>
          <p:cNvSpPr>
            <a:spLocks noGrp="1"/>
          </p:cNvSpPr>
          <p:nvPr>
            <p:ph type="body" idx="15"/>
          </p:nvPr>
        </p:nvSpPr>
        <p:spPr/>
        <p:txBody>
          <a:bodyPr/>
          <a:lstStyle/>
          <a:p>
            <a:r>
              <a:rPr lang="en-US" dirty="0"/>
              <a:t>Fact</a:t>
            </a:r>
            <a:r>
              <a:rPr lang="en-US" dirty="0">
                <a:solidFill>
                  <a:schemeClr val="accent1"/>
                </a:solidFill>
              </a:rPr>
              <a:t> 02</a:t>
            </a:r>
          </a:p>
        </p:txBody>
      </p:sp>
      <p:sp>
        <p:nvSpPr>
          <p:cNvPr id="8" name="Content Placeholder 7">
            <a:extLst>
              <a:ext uri="{FF2B5EF4-FFF2-40B4-BE49-F238E27FC236}">
                <a16:creationId xmlns:a16="http://schemas.microsoft.com/office/drawing/2014/main" id="{6FD8FA4C-5CEC-4227-AE41-276B750EFDF0}"/>
              </a:ext>
            </a:extLst>
          </p:cNvPr>
          <p:cNvSpPr>
            <a:spLocks noGrp="1"/>
          </p:cNvSpPr>
          <p:nvPr>
            <p:ph sz="half" idx="16"/>
          </p:nvPr>
        </p:nvSpPr>
        <p:spPr/>
        <p:txBody>
          <a:bodyPr/>
          <a:lstStyle/>
          <a:p>
            <a:pPr marL="0" indent="0">
              <a:buNone/>
            </a:pPr>
            <a:r>
              <a:rPr lang="en-US" sz="1600" dirty="0"/>
              <a:t>The top 5 lowest cities were scattered all over the world. These countries were found, for the most part, to have industries that had an overall </a:t>
            </a:r>
            <a:r>
              <a:rPr lang="en-US" dirty="0"/>
              <a:t>positive/less negative</a:t>
            </a:r>
            <a:r>
              <a:rPr lang="en-US" sz="1600" dirty="0"/>
              <a:t> impact on the environment and had lower (not necessarily low) populations compared to cities with more toxic air. We concluded that many cities (like Stockholm, Sweden) made conscience efforts to cut down carbon dioxide emissions and fossils fuels</a:t>
            </a:r>
            <a:r>
              <a:rPr lang="en-US" dirty="0"/>
              <a:t> by implementing wind and solar technology for their energy needs.</a:t>
            </a:r>
            <a:endParaRPr lang="en-US" sz="1600" dirty="0"/>
          </a:p>
        </p:txBody>
      </p:sp>
      <p:sp>
        <p:nvSpPr>
          <p:cNvPr id="18" name="Content Placeholder 17">
            <a:extLst>
              <a:ext uri="{FF2B5EF4-FFF2-40B4-BE49-F238E27FC236}">
                <a16:creationId xmlns:a16="http://schemas.microsoft.com/office/drawing/2014/main" id="{CD6CEFA7-5AB5-47CF-83D8-F5F3DF38D2AF}"/>
              </a:ext>
            </a:extLst>
          </p:cNvPr>
          <p:cNvSpPr>
            <a:spLocks noGrp="1"/>
          </p:cNvSpPr>
          <p:nvPr>
            <p:ph sz="quarter" idx="14"/>
          </p:nvPr>
        </p:nvSpPr>
        <p:spPr/>
        <p:txBody>
          <a:bodyPr/>
          <a:lstStyle/>
          <a:p>
            <a:r>
              <a:rPr lang="en-US" dirty="0"/>
              <a:t>Project 2</a:t>
            </a:r>
          </a:p>
        </p:txBody>
      </p:sp>
      <p:sp>
        <p:nvSpPr>
          <p:cNvPr id="5" name="Slide Number Placeholder 4">
            <a:extLst>
              <a:ext uri="{FF2B5EF4-FFF2-40B4-BE49-F238E27FC236}">
                <a16:creationId xmlns:a16="http://schemas.microsoft.com/office/drawing/2014/main" id="{ABBA3DB3-A445-4949-AB8E-8B2F3C33366B}"/>
              </a:ext>
            </a:extLst>
          </p:cNvPr>
          <p:cNvSpPr>
            <a:spLocks noGrp="1"/>
          </p:cNvSpPr>
          <p:nvPr>
            <p:ph type="sldNum" sz="quarter" idx="12"/>
          </p:nvPr>
        </p:nvSpPr>
        <p:spPr/>
        <p:txBody>
          <a:bodyPr/>
          <a:lstStyle/>
          <a:p>
            <a:fld id="{48BB047D-A6CD-43AB-96F0-683C726B586B}" type="slidenum">
              <a:rPr lang="en-US" smtClean="0"/>
              <a:pPr/>
              <a:t>6</a:t>
            </a:fld>
            <a:endParaRPr lang="en-US" dirty="0"/>
          </a:p>
        </p:txBody>
      </p:sp>
      <p:pic>
        <p:nvPicPr>
          <p:cNvPr id="9" name="Picture 8" descr="Wind turbines against blue sky">
            <a:extLst>
              <a:ext uri="{FF2B5EF4-FFF2-40B4-BE49-F238E27FC236}">
                <a16:creationId xmlns:a16="http://schemas.microsoft.com/office/drawing/2014/main" id="{3B3027A8-06F2-438C-8346-68D7632CB4DB}"/>
              </a:ext>
            </a:extLst>
          </p:cNvPr>
          <p:cNvPicPr>
            <a:picLocks noChangeAspect="1"/>
          </p:cNvPicPr>
          <p:nvPr/>
        </p:nvPicPr>
        <p:blipFill>
          <a:blip r:embed="rId7"/>
          <a:stretch>
            <a:fillRect/>
          </a:stretch>
        </p:blipFill>
        <p:spPr>
          <a:xfrm>
            <a:off x="0" y="1858317"/>
            <a:ext cx="3569677" cy="3830639"/>
          </a:xfrm>
          <a:prstGeom prst="rect">
            <a:avLst/>
          </a:prstGeom>
        </p:spPr>
      </p:pic>
    </p:spTree>
    <p:extLst>
      <p:ext uri="{BB962C8B-B14F-4D97-AF65-F5344CB8AC3E}">
        <p14:creationId xmlns:p14="http://schemas.microsoft.com/office/powerpoint/2010/main" val="1913037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7793D-16E6-4B7A-A497-2CA055551B24}"/>
              </a:ext>
            </a:extLst>
          </p:cNvPr>
          <p:cNvSpPr>
            <a:spLocks noGrp="1"/>
          </p:cNvSpPr>
          <p:nvPr>
            <p:ph type="ctrTitle"/>
          </p:nvPr>
        </p:nvSpPr>
        <p:spPr/>
        <p:txBody>
          <a:bodyPr/>
          <a:lstStyle/>
          <a:p>
            <a:r>
              <a:rPr lang="en-US" dirty="0" err="1"/>
              <a:t>Covid</a:t>
            </a:r>
            <a:r>
              <a:rPr lang="en-US" dirty="0"/>
              <a:t> 19 impact</a:t>
            </a:r>
          </a:p>
        </p:txBody>
      </p:sp>
      <p:sp>
        <p:nvSpPr>
          <p:cNvPr id="3" name="Subtitle 2">
            <a:extLst>
              <a:ext uri="{FF2B5EF4-FFF2-40B4-BE49-F238E27FC236}">
                <a16:creationId xmlns:a16="http://schemas.microsoft.com/office/drawing/2014/main" id="{94FF6856-83EF-4388-ABDD-9B99B0424FD5}"/>
              </a:ext>
            </a:extLst>
          </p:cNvPr>
          <p:cNvSpPr>
            <a:spLocks noGrp="1"/>
          </p:cNvSpPr>
          <p:nvPr>
            <p:ph type="subTitle" idx="1"/>
          </p:nvPr>
        </p:nvSpPr>
        <p:spPr/>
        <p:txBody>
          <a:bodyPr/>
          <a:lstStyle/>
          <a:p>
            <a:r>
              <a:rPr lang="en-US" dirty="0"/>
              <a:t>One positive fact</a:t>
            </a:r>
          </a:p>
        </p:txBody>
      </p:sp>
      <p:pic>
        <p:nvPicPr>
          <p:cNvPr id="1026" name="Picture 2" descr="Ghost Rider (Comics) | Omniversal Battlefield Wiki | Fandom">
            <a:extLst>
              <a:ext uri="{FF2B5EF4-FFF2-40B4-BE49-F238E27FC236}">
                <a16:creationId xmlns:a16="http://schemas.microsoft.com/office/drawing/2014/main" id="{C5C88930-6BF1-42A0-8159-7429443607DE}"/>
              </a:ext>
            </a:extLst>
          </p:cNvPr>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l="374" r="37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954E392-8FD1-424B-94B5-8264A44C524A}"/>
              </a:ext>
            </a:extLst>
          </p:cNvPr>
          <p:cNvSpPr txBox="1"/>
          <p:nvPr/>
        </p:nvSpPr>
        <p:spPr>
          <a:xfrm>
            <a:off x="4686300" y="4308049"/>
            <a:ext cx="7106632" cy="2308324"/>
          </a:xfrm>
          <a:prstGeom prst="rect">
            <a:avLst/>
          </a:prstGeom>
          <a:noFill/>
        </p:spPr>
        <p:txBody>
          <a:bodyPr wrap="square" rtlCol="0">
            <a:spAutoFit/>
          </a:bodyPr>
          <a:lstStyle/>
          <a:p>
            <a:r>
              <a:rPr lang="en-US" dirty="0"/>
              <a:t>COVID 19 has been an overall negative situation as it continues to unfold causing US unemployment, countless casualties, and a state of panic and fear. However, by Americans and the world staying home our global air quality has improved overall, with US cities like NYC having a 30% drop in Nitrogen Dioxide (NO2) levels and China (most polluted country in the world) had a 40% drop in NO2 between December 20, 2019 to March 16, 2020. Though encouraging, scientists predict once lockdowns have been lifted, air quality will return to pre-COVID 19 levels.</a:t>
            </a:r>
          </a:p>
        </p:txBody>
      </p:sp>
    </p:spTree>
    <p:extLst>
      <p:ext uri="{BB962C8B-B14F-4D97-AF65-F5344CB8AC3E}">
        <p14:creationId xmlns:p14="http://schemas.microsoft.com/office/powerpoint/2010/main" val="3461931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D519AC-7392-4C53-9E3F-08F1208BC2CB}"/>
              </a:ext>
            </a:extLst>
          </p:cNvPr>
          <p:cNvSpPr>
            <a:spLocks noGrp="1"/>
          </p:cNvSpPr>
          <p:nvPr>
            <p:ph type="ctrTitle"/>
          </p:nvPr>
        </p:nvSpPr>
        <p:spPr/>
        <p:txBody>
          <a:bodyPr/>
          <a:lstStyle/>
          <a:p>
            <a:r>
              <a:rPr lang="en-US" dirty="0"/>
              <a:t>That’s </a:t>
            </a:r>
            <a:r>
              <a:rPr lang="en-US"/>
              <a:t>all folks!</a:t>
            </a:r>
            <a:endParaRPr lang="en-US" dirty="0"/>
          </a:p>
        </p:txBody>
      </p:sp>
      <p:sp>
        <p:nvSpPr>
          <p:cNvPr id="2" name="Subtitle 1">
            <a:extLst>
              <a:ext uri="{FF2B5EF4-FFF2-40B4-BE49-F238E27FC236}">
                <a16:creationId xmlns:a16="http://schemas.microsoft.com/office/drawing/2014/main" id="{72F64635-076A-4D92-9F12-183E1B9762A4}"/>
              </a:ext>
            </a:extLst>
          </p:cNvPr>
          <p:cNvSpPr>
            <a:spLocks noGrp="1"/>
          </p:cNvSpPr>
          <p:nvPr>
            <p:ph type="subTitle" idx="1"/>
          </p:nvPr>
        </p:nvSpPr>
        <p:spPr/>
        <p:txBody>
          <a:bodyPr/>
          <a:lstStyle/>
          <a:p>
            <a:r>
              <a:rPr lang="en-US" dirty="0"/>
              <a:t>Thank you for watching our presentation</a:t>
            </a:r>
          </a:p>
        </p:txBody>
      </p:sp>
      <p:pic>
        <p:nvPicPr>
          <p:cNvPr id="1028" name="Picture 4" descr="That's All Folks! - Porky Pig | Favorite cartoon character">
            <a:extLst>
              <a:ext uri="{FF2B5EF4-FFF2-40B4-BE49-F238E27FC236}">
                <a16:creationId xmlns:a16="http://schemas.microsoft.com/office/drawing/2014/main" id="{AD231B51-00AE-436A-96F6-DF5082AA2D7D}"/>
              </a:ext>
            </a:extLst>
          </p:cNvPr>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rcRect l="11184" r="1118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043446"/>
      </p:ext>
    </p:extLst>
  </p:cSld>
  <p:clrMapOvr>
    <a:masterClrMapping/>
  </p:clrMapOvr>
</p:sld>
</file>

<file path=ppt/theme/theme1.xml><?xml version="1.0" encoding="utf-8"?>
<a:theme xmlns:a="http://schemas.openxmlformats.org/drawingml/2006/main" name="Office Theme">
  <a:themeElements>
    <a:clrScheme name="Custom 12">
      <a:dk1>
        <a:sysClr val="windowText" lastClr="000000"/>
      </a:dk1>
      <a:lt1>
        <a:sysClr val="window" lastClr="FFFFFF"/>
      </a:lt1>
      <a:dk2>
        <a:srgbClr val="44546A"/>
      </a:dk2>
      <a:lt2>
        <a:srgbClr val="E7E6E6"/>
      </a:lt2>
      <a:accent1>
        <a:srgbClr val="7030A0"/>
      </a:accent1>
      <a:accent2>
        <a:srgbClr val="404040"/>
      </a:accent2>
      <a:accent3>
        <a:srgbClr val="7F7F7F"/>
      </a:accent3>
      <a:accent4>
        <a:srgbClr val="C7A2E3"/>
      </a:accent4>
      <a:accent5>
        <a:srgbClr val="48A1FA"/>
      </a:accent5>
      <a:accent6>
        <a:srgbClr val="70AD47"/>
      </a:accent6>
      <a:hlink>
        <a:srgbClr val="0563C1"/>
      </a:hlink>
      <a:folHlink>
        <a:srgbClr val="954F72"/>
      </a:folHlink>
    </a:clrScheme>
    <a:fontScheme name="Custom 6">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468121_Coastal presentation_RVA_v5" id="{5B652A6C-03CB-4457-ADFC-1C5BB6605FEF}" vid="{F00112C4-F9F0-4BD0-BC95-5242C8B0F7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2949B46-24C4-420B-AB49-DDC88FEB99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30CE401-796E-4493-905E-4DDA5AF62AB4}">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D46D58D-B27D-4B23-AEA1-AE974AB6221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626</Words>
  <Application>Microsoft Office PowerPoint</Application>
  <PresentationFormat>Widescreen</PresentationFormat>
  <Paragraphs>54</Paragraphs>
  <Slides>8</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What’s in my air? (AQI)</vt:lpstr>
      <vt:lpstr>Why air quality?</vt:lpstr>
      <vt:lpstr>Our questions</vt:lpstr>
      <vt:lpstr>Our Strategy and Code</vt:lpstr>
      <vt:lpstr>Pollutants looked for….</vt:lpstr>
      <vt:lpstr>Our conclusions</vt:lpstr>
      <vt:lpstr>Covid 19 impact</vt:lpstr>
      <vt:lpstr>That’s all folks!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2020-04-20T23:44:13Z</dcterms:created>
  <dcterms:modified xsi:type="dcterms:W3CDTF">2020-04-27T22:31:48Z</dcterms:modified>
</cp:coreProperties>
</file>