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591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656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36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7094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10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6545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6744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70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060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8433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638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391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670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54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03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579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0786-0CF8-49B7-86BD-E1B36448476C}" type="datetimeFigureOut">
              <a:rPr lang="es-DO" smtClean="0"/>
              <a:t>14/04/2019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39DF7D-6C9A-42CC-9D0D-CF254A55285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4070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875650" y="884697"/>
            <a:ext cx="890396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6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ecobooks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1179" y="3437976"/>
            <a:ext cx="8915399" cy="2718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D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Elián Martínez.</a:t>
            </a:r>
          </a:p>
          <a:p>
            <a:pPr>
              <a:lnSpc>
                <a:spcPct val="90000"/>
              </a:lnSpc>
            </a:pPr>
            <a:r>
              <a:rPr lang="es-D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Emely Carmona.</a:t>
            </a:r>
            <a:endParaRPr lang="es-D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D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Darka</a:t>
            </a:r>
            <a:r>
              <a:rPr lang="es-D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D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Feliz.</a:t>
            </a:r>
            <a:endParaRPr lang="es-D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D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Kenesy</a:t>
            </a:r>
            <a:r>
              <a:rPr lang="es-D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D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Morillo.</a:t>
            </a:r>
            <a:endParaRPr lang="es-D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D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Nicole </a:t>
            </a:r>
            <a:r>
              <a:rPr lang="es-D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Romero.</a:t>
            </a:r>
            <a:endParaRPr lang="es-D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68969" y="2137892"/>
            <a:ext cx="6021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DO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Universidad Dominicana O</a:t>
            </a:r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39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783" y="441101"/>
            <a:ext cx="8915399" cy="975575"/>
          </a:xfrm>
        </p:spPr>
        <p:txBody>
          <a:bodyPr>
            <a:noAutofit/>
          </a:bodyPr>
          <a:lstStyle/>
          <a:p>
            <a:pPr algn="ctr"/>
            <a:r>
              <a:rPr lang="es-DO" altLang="es-DO" sz="6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ecobooks</a:t>
            </a:r>
            <a:endParaRPr lang="es-DO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783" y="1596981"/>
            <a:ext cx="10045521" cy="5022761"/>
          </a:xfrm>
        </p:spPr>
        <p:txBody>
          <a:bodyPr>
            <a:normAutofit fontScale="77500" lnSpcReduction="20000"/>
          </a:bodyPr>
          <a:lstStyle/>
          <a:p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un programa de acceso libre a más de 10.000 obras de manera gratuita donde también ofrecemos los textos completos de las obras mas importantes de la literatura iberoamericana y universal. </a:t>
            </a:r>
          </a:p>
          <a:p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Donde se encuentran diferentes tipos como: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Científicos.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Literarios.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Lingüísticos.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Poéticos.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Biográficos.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Autoayuda</a:t>
            </a:r>
            <a:r>
              <a:rPr lang="es-D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Infantiles.</a:t>
            </a:r>
            <a:endParaRPr lang="es-D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D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07" y="3017146"/>
            <a:ext cx="2466975" cy="1847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93" y="48649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76089" cy="766808"/>
          </a:xfrm>
        </p:spPr>
        <p:txBody>
          <a:bodyPr>
            <a:noAutofit/>
          </a:bodyPr>
          <a:lstStyle/>
          <a:p>
            <a:pPr algn="ctr"/>
            <a:r>
              <a:rPr lang="es-DO" altLang="es-DO" sz="6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ecobooks</a:t>
            </a:r>
            <a:endParaRPr lang="es-DO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5009" y="2653047"/>
            <a:ext cx="10229604" cy="3992451"/>
          </a:xfrm>
        </p:spPr>
        <p:txBody>
          <a:bodyPr>
            <a:noAutofit/>
          </a:bodyPr>
          <a:lstStyle/>
          <a:p>
            <a:pPr algn="just"/>
            <a:r>
              <a:rPr lang="es-DO" sz="2200" dirty="0"/>
              <a:t>En el 2016 fue creado ecobooks una aplicación innovadora, de fácil manejo  y orientada  a todo publico, sus creadores  habían realizado un </a:t>
            </a:r>
            <a:r>
              <a:rPr lang="es-DO" sz="2200" dirty="0" smtClean="0"/>
              <a:t>estudio de </a:t>
            </a:r>
            <a:r>
              <a:rPr lang="es-DO" sz="2200" dirty="0"/>
              <a:t>mercado donde se llego a la conclusión que no había un fácil acceso a las bibliotecas , además la población se restringía a acceder a ellas </a:t>
            </a:r>
            <a:r>
              <a:rPr lang="es-DO" sz="2200" dirty="0" smtClean="0"/>
              <a:t>ya que esperaban </a:t>
            </a:r>
            <a:r>
              <a:rPr lang="es-DO" sz="2200" dirty="0"/>
              <a:t>horas para que sea encontrado su libro y el </a:t>
            </a:r>
            <a:r>
              <a:rPr lang="es-DO" sz="2200" dirty="0" smtClean="0"/>
              <a:t>poco plazo </a:t>
            </a:r>
            <a:r>
              <a:rPr lang="es-DO" sz="2200" dirty="0"/>
              <a:t>establecido para tener el libro. Antes esas adversidades decidimos buscar una forma en la que las personas pudiera acceder a sus libros favoritos desde la comodidad de sus hogares o cualquier destino, con solo </a:t>
            </a:r>
            <a:r>
              <a:rPr lang="es-DO" sz="2200" dirty="0" smtClean="0"/>
              <a:t>descargar ecobooks </a:t>
            </a:r>
            <a:r>
              <a:rPr lang="es-DO" sz="2200" dirty="0"/>
              <a:t>en sus móviles</a:t>
            </a:r>
            <a:r>
              <a:rPr lang="es-DO" sz="2400" dirty="0" smtClean="0"/>
              <a:t>.</a:t>
            </a:r>
            <a:endParaRPr lang="es-DO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494727" y="1822051"/>
            <a:ext cx="6671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Historia</a:t>
            </a:r>
            <a:endParaRPr lang="es-DO" sz="48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60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3601" y="875764"/>
            <a:ext cx="8915399" cy="721218"/>
          </a:xfrm>
        </p:spPr>
        <p:txBody>
          <a:bodyPr>
            <a:noAutofit/>
          </a:bodyPr>
          <a:lstStyle/>
          <a:p>
            <a:r>
              <a:rPr lang="es-DO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Características</a:t>
            </a:r>
            <a:endParaRPr lang="es-DO" sz="48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1026" y="1944711"/>
            <a:ext cx="8915399" cy="5008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No </a:t>
            </a:r>
            <a:r>
              <a:rPr lang="es-DO" dirty="0" smtClean="0"/>
              <a:t>forma </a:t>
            </a:r>
            <a:r>
              <a:rPr lang="es-DO" dirty="0"/>
              <a:t>una entidad física, sino que solo </a:t>
            </a:r>
            <a:r>
              <a:rPr lang="es-DO" dirty="0" smtClean="0"/>
              <a:t>existe </a:t>
            </a:r>
            <a:r>
              <a:rPr lang="es-DO" dirty="0"/>
              <a:t>en la Red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Su infraestructura tecnológica se basa únicamente en las tecnologías de la información y comunicación (TIC) en formato multimedia de la </a:t>
            </a:r>
            <a:r>
              <a:rPr lang="es-DO" dirty="0" err="1"/>
              <a:t>World</a:t>
            </a:r>
            <a:r>
              <a:rPr lang="es-DO" dirty="0"/>
              <a:t> Wide web (bibliotecas sin paredes, sin mobiliario, sin fondos, sin usuarios presenciales,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La infraestructura personal, social y de medios no tiene contacto directo con los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Su objetivo principal </a:t>
            </a:r>
            <a:r>
              <a:rPr lang="es-DO" dirty="0" smtClean="0"/>
              <a:t>: </a:t>
            </a:r>
            <a:r>
              <a:rPr lang="es-DO" dirty="0"/>
              <a:t>es poner a disposición de los usuarios virtuales los recursos gratuitos existentes en la red en función de su calidad.</a:t>
            </a:r>
          </a:p>
          <a:p>
            <a:endParaRPr lang="es-D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25" y="4901954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Funciones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344" y="1378039"/>
            <a:ext cx="9946268" cy="5226407"/>
          </a:xfrm>
        </p:spPr>
        <p:txBody>
          <a:bodyPr>
            <a:noAutofit/>
          </a:bodyPr>
          <a:lstStyle/>
          <a:p>
            <a:r>
              <a:rPr lang="es-DO" sz="2200" dirty="0"/>
              <a:t>Que los usuarios busquen a base de una letra y encuentren un listado de los últimos libros publicados con esa inicial.</a:t>
            </a:r>
          </a:p>
          <a:p>
            <a:r>
              <a:rPr lang="es-DO" sz="2200" dirty="0"/>
              <a:t>Te da la facilidad de seguir a tus autores y libros favoritos </a:t>
            </a:r>
          </a:p>
          <a:p>
            <a:r>
              <a:rPr lang="es-DO" sz="2200" dirty="0"/>
              <a:t>Permite la visualizaciones de los libros </a:t>
            </a:r>
            <a:r>
              <a:rPr lang="es-DO" sz="2200" dirty="0" smtClean="0"/>
              <a:t>recientes.</a:t>
            </a:r>
            <a:endParaRPr lang="es-DO" sz="2200" dirty="0"/>
          </a:p>
          <a:p>
            <a:r>
              <a:rPr lang="es-DO" sz="2200" dirty="0"/>
              <a:t>Consta con una actualización de los libros nuevos cada dos meses.</a:t>
            </a:r>
          </a:p>
          <a:p>
            <a:r>
              <a:rPr lang="es-DO" sz="2200" dirty="0"/>
              <a:t>Permite encontrar el significado de mas de 70 palabras</a:t>
            </a:r>
            <a:r>
              <a:rPr lang="es-DO" sz="2200" dirty="0" smtClean="0"/>
              <a:t>.</a:t>
            </a:r>
          </a:p>
          <a:p>
            <a:r>
              <a:rPr lang="es-DO" sz="2200" dirty="0"/>
              <a:t>Tiene herramientas de búsqueda, comparación, </a:t>
            </a:r>
            <a:r>
              <a:rPr lang="es-DO" sz="2200" dirty="0" smtClean="0"/>
              <a:t>copiado y subrayado.</a:t>
            </a:r>
            <a:endParaRPr lang="es-DO" sz="2200" dirty="0"/>
          </a:p>
          <a:p>
            <a:pPr marL="0" indent="0">
              <a:buNone/>
            </a:pPr>
            <a:endParaRPr lang="es-DO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69" y="4645249"/>
            <a:ext cx="2657475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84" y="486137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0025" y="688504"/>
            <a:ext cx="6748528" cy="1204690"/>
          </a:xfrm>
        </p:spPr>
        <p:txBody>
          <a:bodyPr>
            <a:noAutofit/>
          </a:bodyPr>
          <a:lstStyle/>
          <a:p>
            <a:r>
              <a:rPr lang="es-DO" sz="43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Ventajas</a:t>
            </a:r>
            <a:br>
              <a:rPr lang="es-DO" sz="43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endParaRPr lang="es-DO" sz="43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777285" y="1983346"/>
            <a:ext cx="4636393" cy="4139620"/>
          </a:xfrm>
        </p:spPr>
        <p:txBody>
          <a:bodyPr/>
          <a:lstStyle/>
          <a:p>
            <a:r>
              <a:rPr lang="es-DO" sz="2200" dirty="0"/>
              <a:t>Es libre de costo.</a:t>
            </a:r>
          </a:p>
          <a:p>
            <a:r>
              <a:rPr lang="es-DO" sz="2200" dirty="0" smtClean="0"/>
              <a:t>Permite ver </a:t>
            </a:r>
            <a:r>
              <a:rPr lang="es-DO" sz="2200" dirty="0"/>
              <a:t>los libros recientes.</a:t>
            </a:r>
          </a:p>
          <a:p>
            <a:r>
              <a:rPr lang="es-DO" sz="2200" dirty="0" smtClean="0"/>
              <a:t>Dentro de </a:t>
            </a:r>
            <a:r>
              <a:rPr lang="es-DO" sz="2200" dirty="0"/>
              <a:t>los marcadores permite encontrar tu parte favorita de la historia</a:t>
            </a:r>
            <a:r>
              <a:rPr lang="es-DO" sz="2200" dirty="0" smtClean="0"/>
              <a:t>.</a:t>
            </a:r>
          </a:p>
          <a:p>
            <a:r>
              <a:rPr lang="es-DO" sz="2200" dirty="0" smtClean="0"/>
              <a:t>Disponible en </a:t>
            </a:r>
            <a:r>
              <a:rPr lang="es-DO" sz="2200" dirty="0"/>
              <a:t>4</a:t>
            </a:r>
            <a:r>
              <a:rPr lang="es-DO" sz="2200" dirty="0" smtClean="0"/>
              <a:t> idioma (Español, ingles, portugués y francés).</a:t>
            </a:r>
          </a:p>
          <a:p>
            <a:r>
              <a:rPr lang="es-DO" sz="2200" dirty="0"/>
              <a:t>Están accesibles las 24 horas, los 365 días del </a:t>
            </a:r>
            <a:r>
              <a:rPr lang="es-DO" sz="2200" dirty="0" smtClean="0"/>
              <a:t>año.</a:t>
            </a:r>
            <a:endParaRPr lang="es-DO" sz="2200" dirty="0"/>
          </a:p>
          <a:p>
            <a:endParaRPr lang="es-DO" sz="2200" dirty="0"/>
          </a:p>
          <a:p>
            <a:endParaRPr lang="es-D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51" y="3181082"/>
            <a:ext cx="3514865" cy="2877087"/>
          </a:xfrm>
        </p:spPr>
      </p:pic>
    </p:spTree>
    <p:extLst>
      <p:ext uri="{BB962C8B-B14F-4D97-AF65-F5344CB8AC3E}">
        <p14:creationId xmlns:p14="http://schemas.microsoft.com/office/powerpoint/2010/main" val="80870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757" y="446088"/>
            <a:ext cx="3505199" cy="976312"/>
          </a:xfrm>
        </p:spPr>
        <p:txBody>
          <a:bodyPr>
            <a:normAutofit/>
          </a:bodyPr>
          <a:lstStyle/>
          <a:p>
            <a:r>
              <a:rPr lang="es-DO" sz="43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Desventajas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24" y="2137893"/>
            <a:ext cx="3441568" cy="2601185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 3" charset="2"/>
              <a:buChar char=""/>
            </a:pPr>
            <a:r>
              <a:rPr lang="es-DO" sz="2200" dirty="0"/>
              <a:t>Se disminuye las relaciones de tipo social.</a:t>
            </a:r>
          </a:p>
          <a:p>
            <a:pPr marL="342900" indent="-342900">
              <a:buFont typeface="Wingdings 3" charset="2"/>
              <a:buChar char=""/>
            </a:pPr>
            <a:r>
              <a:rPr lang="es-DO" sz="2200" dirty="0"/>
              <a:t>Muchas personas no cuentan con fácil acceso a internet.</a:t>
            </a:r>
          </a:p>
          <a:p>
            <a:pPr marL="342900" indent="-342900">
              <a:buFont typeface="Wingdings 3" charset="2"/>
              <a:buChar char=""/>
            </a:pPr>
            <a:r>
              <a:rPr lang="es-DO" sz="2200" dirty="0"/>
              <a:t>Los costos del equipo que se requiere para digitalizar y para almacenar toda la información.</a:t>
            </a:r>
          </a:p>
          <a:p>
            <a:pPr marL="342900" indent="-342900">
              <a:buFont typeface="Wingdings 3" charset="2"/>
              <a:buChar char=""/>
            </a:pPr>
            <a:endParaRPr lang="es-DO" sz="2200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717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1155</TotalTime>
  <Words>423</Words>
  <Application>Microsoft Office PowerPoint</Application>
  <PresentationFormat>Personalizado</PresentationFormat>
  <Paragraphs>44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Espiral</vt:lpstr>
      <vt:lpstr>ecobooks</vt:lpstr>
      <vt:lpstr>ecobooks</vt:lpstr>
      <vt:lpstr>ecobooks</vt:lpstr>
      <vt:lpstr>Características</vt:lpstr>
      <vt:lpstr>Funciones </vt:lpstr>
      <vt:lpstr>Ventajas </vt:lpstr>
      <vt:lpstr>Desventajas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books</dc:title>
  <dc:creator>pc</dc:creator>
  <cp:lastModifiedBy>NekoKiwaso</cp:lastModifiedBy>
  <cp:revision>29</cp:revision>
  <dcterms:created xsi:type="dcterms:W3CDTF">2019-03-18T00:20:31Z</dcterms:created>
  <dcterms:modified xsi:type="dcterms:W3CDTF">2019-04-14T14:56:12Z</dcterms:modified>
</cp:coreProperties>
</file>