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itub.com/stiinta/informatica/access/Interogari-Access131146165.php" TargetMode="External"/><Relationship Id="rId2" Type="http://schemas.openxmlformats.org/officeDocument/2006/relationships/hyperlink" Target="http://w=1366&amp;bih=657#imgrc=ga3xcmkm5CP82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861" y="1179582"/>
            <a:ext cx="8825658" cy="2677648"/>
          </a:xfrm>
        </p:spPr>
        <p:txBody>
          <a:bodyPr/>
          <a:lstStyle/>
          <a:p>
            <a:r>
              <a:rPr lang="en-US" sz="8800" dirty="0"/>
              <a:t>INTEROGARI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9A363-1BCF-47B4-8D8F-6F7F3C85D5CF}"/>
              </a:ext>
            </a:extLst>
          </p:cNvPr>
          <p:cNvSpPr txBox="1"/>
          <p:nvPr/>
        </p:nvSpPr>
        <p:spPr>
          <a:xfrm>
            <a:off x="7182929" y="5450456"/>
            <a:ext cx="323203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elaborat</a:t>
            </a:r>
            <a:r>
              <a:rPr lang="en-US" dirty="0"/>
              <a:t>: </a:t>
            </a:r>
            <a:r>
              <a:rPr lang="en-US" dirty="0" err="1"/>
              <a:t>Untila</a:t>
            </a:r>
            <a:r>
              <a:rPr lang="en-US" dirty="0"/>
              <a:t> Nicoleta</a:t>
            </a:r>
          </a:p>
        </p:txBody>
      </p:sp>
    </p:spTree>
    <p:extLst>
      <p:ext uri="{BB962C8B-B14F-4D97-AF65-F5344CB8AC3E}">
        <p14:creationId xmlns:p14="http://schemas.microsoft.com/office/powerpoint/2010/main" val="182354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0B870F-AD2B-4960-A146-712A43F0F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5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724E19-CD8F-426C-BE70-7049BA89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480060"/>
            <a:ext cx="4980094" cy="3927687"/>
          </a:xfrm>
          <a:prstGeom prst="rect">
            <a:avLst/>
          </a:prstGeom>
          <a:solidFill>
            <a:srgbClr val="FFFFFF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4F39F4-1C87-4920-B266-ADB6E290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001556"/>
            <a:ext cx="4654295" cy="287402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61C5D2-8711-46AB-9AFC-243849E6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3658" y="480060"/>
            <a:ext cx="6101331" cy="1298484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C87F97-50F5-4D43-9B71-C1D6EBA8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4" y="4576875"/>
            <a:ext cx="4970189" cy="1812069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7B0291-482C-4D02-AEC6-85BE052BE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3658" y="1939412"/>
            <a:ext cx="6101331" cy="4449533"/>
          </a:xfrm>
          <a:prstGeom prst="rect">
            <a:avLst/>
          </a:prstGeom>
          <a:solidFill>
            <a:srgbClr val="FFFFFF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A1A8B8-8B29-4E61-886D-6910FF7E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855" y="2328274"/>
            <a:ext cx="5768679" cy="3677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4424F9-08AF-44E3-9E56-56D2744B871E}"/>
              </a:ext>
            </a:extLst>
          </p:cNvPr>
          <p:cNvSpPr txBox="1"/>
          <p:nvPr/>
        </p:nvSpPr>
        <p:spPr>
          <a:xfrm>
            <a:off x="971910" y="5220418"/>
            <a:ext cx="459787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Ce sunt </a:t>
            </a:r>
            <a:r>
              <a:rPr lang="en-US" sz="2800" dirty="0" err="1"/>
              <a:t>interogarile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384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29B8AD5-37D8-4C2E-B8FD-DF001C3C2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77" y="867451"/>
            <a:ext cx="11064904" cy="5174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80226E-32FE-4070-B85F-ACDD73E558DF}"/>
              </a:ext>
            </a:extLst>
          </p:cNvPr>
          <p:cNvSpPr txBox="1"/>
          <p:nvPr/>
        </p:nvSpPr>
        <p:spPr>
          <a:xfrm>
            <a:off x="2294626" y="231475"/>
            <a:ext cx="456912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Clasificarea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interogarilor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F3904-2722-4837-9B5B-C4151328B904}"/>
              </a:ext>
            </a:extLst>
          </p:cNvPr>
          <p:cNvSpPr txBox="1"/>
          <p:nvPr/>
        </p:nvSpPr>
        <p:spPr>
          <a:xfrm>
            <a:off x="6147759" y="2043022"/>
            <a:ext cx="5273614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/>
              <a:t>1. </a:t>
            </a:r>
            <a:r>
              <a:rPr lang="en-US" sz="2000" i="1" dirty="0" err="1"/>
              <a:t>Interogare</a:t>
            </a:r>
            <a:r>
              <a:rPr lang="en-US" sz="2000" i="1" dirty="0"/>
              <a:t> de </a:t>
            </a:r>
            <a:r>
              <a:rPr lang="en-US" sz="2000" i="1" dirty="0" err="1"/>
              <a:t>selectie</a:t>
            </a:r>
            <a:r>
              <a:rPr lang="en-US" sz="2000" i="1" dirty="0"/>
              <a:t>;</a:t>
            </a:r>
            <a:endParaRPr lang="en-US" dirty="0"/>
          </a:p>
          <a:p>
            <a:r>
              <a:rPr lang="en-US" sz="2000" i="1" dirty="0"/>
              <a:t>2.Interogari de </a:t>
            </a:r>
            <a:r>
              <a:rPr lang="en-US" sz="2000" i="1" dirty="0" err="1"/>
              <a:t>excludere</a:t>
            </a:r>
            <a:r>
              <a:rPr lang="en-US" sz="2000" i="1" dirty="0"/>
              <a:t> a </a:t>
            </a:r>
            <a:r>
              <a:rPr lang="en-US" sz="2000" i="1" dirty="0" err="1"/>
              <a:t>unor</a:t>
            </a:r>
            <a:r>
              <a:rPr lang="en-US" sz="2000" i="1" dirty="0"/>
              <a:t> </a:t>
            </a:r>
            <a:r>
              <a:rPr lang="en-US" sz="2000" i="1" dirty="0" err="1"/>
              <a:t>inregistrari</a:t>
            </a:r>
            <a:r>
              <a:rPr lang="en-US" sz="2000" i="1" dirty="0"/>
              <a:t>;</a:t>
            </a:r>
          </a:p>
          <a:p>
            <a:r>
              <a:rPr lang="en-US" sz="2000" i="1" dirty="0"/>
              <a:t>3. </a:t>
            </a:r>
            <a:r>
              <a:rPr lang="en-US" sz="2000" i="1" dirty="0" err="1"/>
              <a:t>Interofgari</a:t>
            </a:r>
            <a:r>
              <a:rPr lang="en-US" sz="2000" i="1" dirty="0"/>
              <a:t> de </a:t>
            </a:r>
            <a:r>
              <a:rPr lang="en-US" sz="2000" i="1" dirty="0" err="1"/>
              <a:t>modificare</a:t>
            </a:r>
            <a:r>
              <a:rPr lang="en-US" sz="2000" i="1" dirty="0"/>
              <a:t> a </a:t>
            </a:r>
            <a:r>
              <a:rPr lang="en-US" sz="2000" i="1" dirty="0" err="1"/>
              <a:t>unor</a:t>
            </a:r>
            <a:r>
              <a:rPr lang="en-US" sz="2000" i="1" dirty="0"/>
              <a:t> </a:t>
            </a:r>
            <a:r>
              <a:rPr lang="en-US" sz="2000" i="1" dirty="0" err="1"/>
              <a:t>inregistrari</a:t>
            </a:r>
            <a:r>
              <a:rPr lang="en-US" sz="2000" i="1" dirty="0"/>
              <a:t>;</a:t>
            </a:r>
          </a:p>
          <a:p>
            <a:r>
              <a:rPr lang="en-US" sz="2000" i="1" dirty="0"/>
              <a:t>4. </a:t>
            </a:r>
            <a:r>
              <a:rPr lang="en-US" sz="2000" i="1" dirty="0" err="1"/>
              <a:t>Interogari</a:t>
            </a:r>
            <a:r>
              <a:rPr lang="en-US" sz="2000" i="1" dirty="0"/>
              <a:t> de </a:t>
            </a:r>
            <a:r>
              <a:rPr lang="en-US" sz="2000" i="1" dirty="0" err="1"/>
              <a:t>grupare</a:t>
            </a:r>
            <a:r>
              <a:rPr lang="en-US" sz="2000" i="1" dirty="0"/>
              <a:t> </a:t>
            </a:r>
            <a:r>
              <a:rPr lang="en-US" sz="2000" i="1" dirty="0" err="1"/>
              <a:t>si</a:t>
            </a:r>
            <a:r>
              <a:rPr lang="en-US" sz="2000" i="1" dirty="0"/>
              <a:t> </a:t>
            </a:r>
            <a:r>
              <a:rPr lang="en-US" sz="2000" i="1" dirty="0" err="1"/>
              <a:t>totalizare</a:t>
            </a:r>
            <a:r>
              <a:rPr lang="en-US" sz="2000" i="1" dirty="0"/>
              <a:t>;</a:t>
            </a:r>
          </a:p>
          <a:p>
            <a:r>
              <a:rPr lang="en-US" sz="2000" i="1" dirty="0"/>
              <a:t>5. </a:t>
            </a:r>
            <a:r>
              <a:rPr lang="en-US" sz="2000" i="1" dirty="0" err="1"/>
              <a:t>Interogari</a:t>
            </a:r>
            <a:r>
              <a:rPr lang="en-US" sz="2000" i="1" dirty="0"/>
              <a:t> </a:t>
            </a:r>
            <a:r>
              <a:rPr lang="en-US" sz="2000" i="1" dirty="0" err="1"/>
              <a:t>incrucisate</a:t>
            </a:r>
            <a:r>
              <a:rPr lang="en-US" sz="2000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4723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0B870F-AD2B-4960-A146-712A43F0F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724E19-CD8F-426C-BE70-7049BA89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480060"/>
            <a:ext cx="4980094" cy="3927687"/>
          </a:xfrm>
          <a:prstGeom prst="rect">
            <a:avLst/>
          </a:prstGeom>
          <a:solidFill>
            <a:srgbClr val="FFFFFF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8FABA7-E34F-48BB-AD15-D41AF055D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49" y="643467"/>
            <a:ext cx="4251929" cy="359020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61C5D2-8711-46AB-9AFC-243849E6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3658" y="480060"/>
            <a:ext cx="6101331" cy="1298484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Crearea unei interogări de tip creare tabel</a:t>
            </a: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C87F97-50F5-4D43-9B71-C1D6EBA8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4" y="4576875"/>
            <a:ext cx="4970189" cy="1812069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7B0291-482C-4D02-AEC6-85BE052BE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3658" y="1939412"/>
            <a:ext cx="6101331" cy="4449533"/>
          </a:xfrm>
          <a:prstGeom prst="rect">
            <a:avLst/>
          </a:prstGeom>
          <a:solidFill>
            <a:srgbClr val="FFFFFF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B5941D-FF6E-4FDF-B484-B15534D76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855" y="3020515"/>
            <a:ext cx="5768679" cy="229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9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276631-FD25-435F-BBB8-B35A7AD42287}"/>
              </a:ext>
            </a:extLst>
          </p:cNvPr>
          <p:cNvSpPr txBox="1"/>
          <p:nvPr/>
        </p:nvSpPr>
        <p:spPr>
          <a:xfrm>
            <a:off x="396816" y="648419"/>
            <a:ext cx="10003765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Date </a:t>
            </a:r>
            <a:r>
              <a:rPr lang="en-US" dirty="0" err="1"/>
              <a:t>bibliografice</a:t>
            </a:r>
            <a:r>
              <a:rPr lang="en-US" dirty="0"/>
              <a:t>:</a:t>
            </a:r>
          </a:p>
          <a:p>
            <a:r>
              <a:rPr lang="en-US" dirty="0"/>
              <a:t>1. </a:t>
            </a:r>
            <a:r>
              <a:rPr lang="en-US" dirty="0">
                <a:hlinkClick r:id="rId2"/>
              </a:rPr>
              <a:t>https://www.google.com/search?q=interogari&amp;rlz=1C1GGRV_enMD751MD751&amp;source=lnms&amp;tbm=isch&amp;sa=X&amp;ved=0ahUKEwjmycCg7N3eAhUMKewKHW0VBmkQ_AUIDigB&amp;biw=1366&amp;bih=657#imgrc=ga3xcmkm5CP82M</a:t>
            </a:r>
            <a:r>
              <a:rPr lang="en-US" dirty="0"/>
              <a:t>:</a:t>
            </a:r>
          </a:p>
          <a:p>
            <a:r>
              <a:rPr lang="en-US" dirty="0"/>
              <a:t>2. </a:t>
            </a:r>
            <a:r>
              <a:rPr lang="en-US" dirty="0">
                <a:hlinkClick r:id="rId3"/>
              </a:rPr>
              <a:t>http://www.scritub.com/stiinta/informatica/access/Interogari-Access131146165.php</a:t>
            </a:r>
            <a:endParaRPr lang="en-US" dirty="0"/>
          </a:p>
          <a:p>
            <a:r>
              <a:rPr lang="en-US" dirty="0"/>
              <a:t>3.Informatica - Manual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a XII-a;</a:t>
            </a:r>
          </a:p>
          <a:p>
            <a:r>
              <a:rPr lang="en-US" dirty="0"/>
              <a:t>4.https://www.google.com/search?q=interogari+de+selectie&amp;rlz=1C1GGRV_enMD751MD751&amp;source=lnms&amp;tbm=isch&amp;sa=X&amp;ved=0ahUKEwjNpLad3-DeAhXH2qQKHdELD4oQ_AUIDigB&amp;biw=1366&amp;bih=608#imgrc=tv5bDIwmxo6mWM:;</a:t>
            </a:r>
          </a:p>
          <a:p>
            <a:r>
              <a:rPr lang="en-US"/>
              <a:t>5.https://www.google.com/search?q=Crearea+unei+interog%C4%83ri+de+tip+creare+tabel&amp;rlz=1C1GGRV_enMD751MD751&amp;source=lnms&amp;tbm=isch&amp;sa=X&amp;ved=0ahUKEwic0sad6ODeAhUH2qQKHWPLAS8Q_AUIDigB&amp;biw=1366&amp;bih=657#imgrc=Iw43mefJiYl71M:;</a:t>
            </a:r>
          </a:p>
        </p:txBody>
      </p:sp>
    </p:spTree>
    <p:extLst>
      <p:ext uri="{BB962C8B-B14F-4D97-AF65-F5344CB8AC3E}">
        <p14:creationId xmlns:p14="http://schemas.microsoft.com/office/powerpoint/2010/main" val="2231000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 Boardroom</vt:lpstr>
      <vt:lpstr>INTEROGARI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144</cp:revision>
  <dcterms:created xsi:type="dcterms:W3CDTF">2014-09-12T02:10:31Z</dcterms:created>
  <dcterms:modified xsi:type="dcterms:W3CDTF">2018-11-19T15:58:28Z</dcterms:modified>
</cp:coreProperties>
</file>