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303" r:id="rId2"/>
    <p:sldId id="256" r:id="rId3"/>
    <p:sldId id="257" r:id="rId4"/>
    <p:sldId id="258" r:id="rId5"/>
    <p:sldId id="259" r:id="rId6"/>
    <p:sldId id="297" r:id="rId7"/>
    <p:sldId id="262" r:id="rId8"/>
    <p:sldId id="263" r:id="rId9"/>
    <p:sldId id="264" r:id="rId10"/>
    <p:sldId id="265" r:id="rId11"/>
    <p:sldId id="267" r:id="rId12"/>
    <p:sldId id="304" r:id="rId13"/>
    <p:sldId id="305" r:id="rId14"/>
    <p:sldId id="306" r:id="rId15"/>
    <p:sldId id="298" r:id="rId16"/>
    <p:sldId id="268" r:id="rId17"/>
    <p:sldId id="285" r:id="rId18"/>
    <p:sldId id="286" r:id="rId19"/>
    <p:sldId id="299" r:id="rId20"/>
    <p:sldId id="271" r:id="rId21"/>
    <p:sldId id="287" r:id="rId22"/>
    <p:sldId id="301" r:id="rId23"/>
    <p:sldId id="288" r:id="rId24"/>
    <p:sldId id="289" r:id="rId25"/>
    <p:sldId id="290" r:id="rId26"/>
    <p:sldId id="291" r:id="rId27"/>
    <p:sldId id="302" r:id="rId28"/>
    <p:sldId id="281" r:id="rId29"/>
    <p:sldId id="293" r:id="rId30"/>
    <p:sldId id="294" r:id="rId31"/>
    <p:sldId id="295" r:id="rId32"/>
    <p:sldId id="300" r:id="rId33"/>
    <p:sldId id="273" r:id="rId34"/>
    <p:sldId id="27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1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4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226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9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43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91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88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35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8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7E06-CA24-4B74-8698-1992738741EE}" type="datetimeFigureOut">
              <a:rPr lang="pt-BR" smtClean="0"/>
              <a:t>16/05/2020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A19E-FF2A-416C-8367-13DC7A231E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6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63931" y="1463040"/>
            <a:ext cx="5329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Receber solicitação </a:t>
            </a:r>
          </a:p>
        </p:txBody>
      </p:sp>
    </p:spTree>
    <p:extLst>
      <p:ext uri="{BB962C8B-B14F-4D97-AF65-F5344CB8AC3E}">
        <p14:creationId xmlns:p14="http://schemas.microsoft.com/office/powerpoint/2010/main" val="122757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27025">
            <a:off x="4330337" y="244275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759FB39-833D-4CF1-A6C8-0656EAC09C49}"/>
              </a:ext>
            </a:extLst>
          </p:cNvPr>
          <p:cNvSpPr/>
          <p:nvPr/>
        </p:nvSpPr>
        <p:spPr>
          <a:xfrm>
            <a:off x="6095999" y="38761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Esclarecer dúvidas do problema </a:t>
            </a:r>
          </a:p>
          <a:p>
            <a:r>
              <a:rPr lang="pt-BR" b="1" dirty="0"/>
              <a:t>Evento: </a:t>
            </a:r>
            <a:r>
              <a:rPr lang="pt-BR" dirty="0"/>
              <a:t>Esclarecer dúvidas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</a:t>
            </a:r>
            <a:r>
              <a:rPr lang="pt-BR" dirty="0"/>
              <a:t> Entender o problema do cliente  </a:t>
            </a:r>
          </a:p>
          <a:p>
            <a:r>
              <a:rPr lang="pt-BR" b="1" dirty="0"/>
              <a:t>Trabalhadores envolvidos:</a:t>
            </a:r>
            <a:r>
              <a:rPr lang="pt-BR" dirty="0"/>
              <a:t> Atendente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CC6E6FB-320D-4C08-89B9-8C98A7AFB619}"/>
              </a:ext>
            </a:extLst>
          </p:cNvPr>
          <p:cNvSpPr/>
          <p:nvPr/>
        </p:nvSpPr>
        <p:spPr>
          <a:xfrm>
            <a:off x="6095999" y="5095611"/>
            <a:ext cx="6214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Entender o os dados recebidos do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solucionar o problema o atendente finaliza o tratamento     da solicitação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deverá passar os dados do problema ao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dados  na 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255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977596" y="2928393"/>
            <a:ext cx="6214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data e horário disponível </a:t>
            </a:r>
          </a:p>
          <a:p>
            <a:r>
              <a:rPr lang="pt-BR" b="1" dirty="0"/>
              <a:t>Evento: </a:t>
            </a:r>
            <a:r>
              <a:rPr lang="pt-BR" dirty="0"/>
              <a:t>Enviar datas e horário </a:t>
            </a:r>
          </a:p>
          <a:p>
            <a:r>
              <a:rPr lang="pt-BR" b="1" dirty="0"/>
              <a:t>Objetivo: </a:t>
            </a:r>
            <a:r>
              <a:rPr lang="pt-BR" dirty="0"/>
              <a:t>Agendar um horário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não resolver pela chamada, atendente entrara em contato com agenda do técnico.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Entrando na agenda do técnico, a procura de uma data e um horário disponível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selecionar data e horário disponível, imediatamente enviara para o cliente opções de data e horários disponível.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077686" y="487244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2279469" y="504226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14F2C5D-2FA4-46AE-86CB-44CD6244E559}"/>
              </a:ext>
            </a:extLst>
          </p:cNvPr>
          <p:cNvSpPr/>
          <p:nvPr/>
        </p:nvSpPr>
        <p:spPr>
          <a:xfrm>
            <a:off x="5730238" y="43937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com problema </a:t>
            </a:r>
          </a:p>
          <a:p>
            <a:r>
              <a:rPr lang="pt-BR" b="1" dirty="0"/>
              <a:t>Evento:</a:t>
            </a:r>
            <a:r>
              <a:rPr lang="pt-BR" dirty="0"/>
              <a:t> Cobrar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Cobrar dados do problema do técnico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B8C5C-DC6B-47F3-8366-0B1BAA123203}"/>
              </a:ext>
            </a:extLst>
          </p:cNvPr>
          <p:cNvSpPr/>
          <p:nvPr/>
        </p:nvSpPr>
        <p:spPr>
          <a:xfrm>
            <a:off x="5730238" y="55940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retornar a resposta em  5 min durante a chamada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Cobrar a resposta do técnico sobre as duvidas  enviadas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3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311434" y="502920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BCC6089-AAC7-4605-BF2B-FC2CAC305FB2}"/>
              </a:ext>
            </a:extLst>
          </p:cNvPr>
          <p:cNvSpPr/>
          <p:nvPr/>
        </p:nvSpPr>
        <p:spPr>
          <a:xfrm>
            <a:off x="5856815" y="4204986"/>
            <a:ext cx="6528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Salvar dados do problema </a:t>
            </a:r>
          </a:p>
          <a:p>
            <a:r>
              <a:rPr lang="pt-BR" b="1" dirty="0"/>
              <a:t>Evento:</a:t>
            </a:r>
            <a:r>
              <a:rPr lang="pt-BR" dirty="0"/>
              <a:t> Salvar problema do cliente .</a:t>
            </a:r>
          </a:p>
          <a:p>
            <a:r>
              <a:rPr lang="pt-BR" b="1" dirty="0" err="1"/>
              <a:t>Objetivo</a:t>
            </a:r>
            <a:r>
              <a:rPr lang="pt-BR" dirty="0" err="1"/>
              <a:t>:Salvar</a:t>
            </a:r>
            <a:r>
              <a:rPr lang="pt-BR" dirty="0"/>
              <a:t> resposta do técnico.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Salvar a resposta dada pelo técnico do problema</a:t>
            </a:r>
          </a:p>
        </p:txBody>
      </p:sp>
    </p:spTree>
    <p:extLst>
      <p:ext uri="{BB962C8B-B14F-4D97-AF65-F5344CB8AC3E}">
        <p14:creationId xmlns:p14="http://schemas.microsoft.com/office/powerpoint/2010/main" val="14838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4026088">
            <a:off x="5126784" y="517289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6148645" y="3439364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Refinar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Refinar problema do cliente </a:t>
            </a:r>
          </a:p>
          <a:p>
            <a:r>
              <a:rPr lang="pt-BR" b="1" dirty="0"/>
              <a:t>Objetivo: </a:t>
            </a:r>
            <a:r>
              <a:rPr lang="pt-BR" dirty="0"/>
              <a:t>Refinar os  dados do problema com o técnico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ao receber os dados do problema  do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Tirar duvidas com o técnicos  </a:t>
            </a:r>
          </a:p>
        </p:txBody>
      </p:sp>
    </p:spTree>
    <p:extLst>
      <p:ext uri="{BB962C8B-B14F-4D97-AF65-F5344CB8AC3E}">
        <p14:creationId xmlns:p14="http://schemas.microsoft.com/office/powerpoint/2010/main" val="234300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2046" y="1528355"/>
            <a:ext cx="269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Agendar trabalho </a:t>
            </a:r>
          </a:p>
        </p:txBody>
      </p:sp>
    </p:spTree>
    <p:extLst>
      <p:ext uri="{BB962C8B-B14F-4D97-AF65-F5344CB8AC3E}">
        <p14:creationId xmlns:p14="http://schemas.microsoft.com/office/powerpoint/2010/main" val="128797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confirmação de data e horário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Agenda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solicita uma data e horário disponível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de solicitação recebe confirmação de data e horário do cliente.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3" y="209005"/>
            <a:ext cx="4678818" cy="6352442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1927949" y="261257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0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303518" y="4321116"/>
            <a:ext cx="65283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confirmação de date e horário </a:t>
            </a:r>
          </a:p>
          <a:p>
            <a:r>
              <a:rPr lang="pt-BR" b="1" dirty="0"/>
              <a:t> Evento: </a:t>
            </a:r>
            <a:r>
              <a:rPr lang="pt-BR" dirty="0"/>
              <a:t>Confirma data e horário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confirma a data com o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devolver uma resposta de confirmação.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cobra uma confirmação de data e horário solicitado pelo cliente.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6" y="133982"/>
            <a:ext cx="4784155" cy="64954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624943" y="254725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7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238204" y="3040956"/>
            <a:ext cx="6528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Enviar agenda técnica </a:t>
            </a:r>
          </a:p>
          <a:p>
            <a:r>
              <a:rPr lang="pt-BR" b="1" dirty="0"/>
              <a:t> Evento: </a:t>
            </a:r>
            <a:r>
              <a:rPr lang="pt-BR" dirty="0"/>
              <a:t>enviar nova agenda para o técnico </a:t>
            </a:r>
          </a:p>
          <a:p>
            <a:r>
              <a:rPr lang="pt-BR" b="1" dirty="0"/>
              <a:t>Objetivo: </a:t>
            </a:r>
            <a:r>
              <a:rPr lang="pt-BR" dirty="0"/>
              <a:t>enviar data e horário de uma nova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Adiciona na agenda do técnico uma nova solicitação de instalação ou manutenção, com data e horário selecionados pelo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solicitação com os novos dados que foram passados.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técnico, passando os novos agendamentos.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265611"/>
            <a:ext cx="4624252" cy="627835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1991698" y="487244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24297" y="2155372"/>
            <a:ext cx="2323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Verificar agenda </a:t>
            </a:r>
          </a:p>
        </p:txBody>
      </p:sp>
    </p:spTree>
    <p:extLst>
      <p:ext uri="{BB962C8B-B14F-4D97-AF65-F5344CB8AC3E}">
        <p14:creationId xmlns:p14="http://schemas.microsoft.com/office/powerpoint/2010/main" val="41065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E22A9BF-6485-4E0A-8CB6-270B109775E8}"/>
              </a:ext>
            </a:extLst>
          </p:cNvPr>
          <p:cNvSpPr/>
          <p:nvPr/>
        </p:nvSpPr>
        <p:spPr>
          <a:xfrm>
            <a:off x="6411156" y="2789562"/>
            <a:ext cx="5449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solicitação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Anotar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a solicitação é um complemento de uma solicitação enviada anteriormente.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não for um complemento, aguarda a solicitação com o status “Aberta”.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for um complemento, junta a solicitação recém chegada à solicitação existente.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5" y="561702"/>
            <a:ext cx="6222705" cy="5682344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18947195">
            <a:off x="1116872" y="415398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98F1696-B059-4592-8524-B4F4E0A21342}"/>
              </a:ext>
            </a:extLst>
          </p:cNvPr>
          <p:cNvSpPr/>
          <p:nvPr/>
        </p:nvSpPr>
        <p:spPr>
          <a:xfrm>
            <a:off x="6055988" y="3450301"/>
            <a:ext cx="5090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agenda</a:t>
            </a:r>
          </a:p>
          <a:p>
            <a:r>
              <a:rPr lang="pt-BR" b="1" dirty="0"/>
              <a:t>Evento: </a:t>
            </a:r>
            <a:r>
              <a:rPr lang="pt-BR" dirty="0"/>
              <a:t>Cliente escolheu o dia e o horário</a:t>
            </a:r>
          </a:p>
          <a:p>
            <a:r>
              <a:rPr lang="pt-BR" b="1" dirty="0"/>
              <a:t>Objetivo: </a:t>
            </a:r>
            <a:r>
              <a:rPr lang="pt-BR" dirty="0"/>
              <a:t>Anotar agenda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Atualiza a agenda do técnico com dia, horário e serviços escolhidos pelo cliente.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8" y="865397"/>
            <a:ext cx="4558937" cy="4339230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318657" y="334409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DFE24C-D6C1-48E1-B064-B33AC8BBD96F}"/>
              </a:ext>
            </a:extLst>
          </p:cNvPr>
          <p:cNvSpPr/>
          <p:nvPr/>
        </p:nvSpPr>
        <p:spPr>
          <a:xfrm>
            <a:off x="5982401" y="3428361"/>
            <a:ext cx="57225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agenda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cobrar dia e horário</a:t>
            </a:r>
          </a:p>
          <a:p>
            <a:r>
              <a:rPr lang="pt-BR" b="1" dirty="0"/>
              <a:t>Objetivo: </a:t>
            </a:r>
            <a:r>
              <a:rPr lang="pt-BR" dirty="0"/>
              <a:t>Cobrar a agenda do dia para o atendente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receber uma agenda após 2 dias do prazo estipulado, o técnico deverá cobrar uma agenda da recepção.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73" y="1059182"/>
            <a:ext cx="4720002" cy="449253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082143" y="361841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5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97726" y="2024743"/>
            <a:ext cx="297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Instalação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17200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7368"/>
            <a:ext cx="5710379" cy="662853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18581">
            <a:off x="2258529" y="1449976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5965371" y="367381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 de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instalação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de instalação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</p:txBody>
      </p:sp>
    </p:spTree>
    <p:extLst>
      <p:ext uri="{BB962C8B-B14F-4D97-AF65-F5344CB8AC3E}">
        <p14:creationId xmlns:p14="http://schemas.microsoft.com/office/powerpoint/2010/main" val="106136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83"/>
            <a:ext cx="5618808" cy="601620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363369">
            <a:off x="1784663" y="453281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5618808" y="3324499"/>
            <a:ext cx="60188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 </a:t>
            </a:r>
          </a:p>
          <a:p>
            <a:r>
              <a:rPr lang="pt-BR" b="1" dirty="0"/>
              <a:t>Evento: </a:t>
            </a:r>
            <a:r>
              <a:rPr lang="pt-BR" dirty="0"/>
              <a:t>Chegar ao local destinado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na residência para efetua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18911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7" y="186192"/>
            <a:ext cx="5617351" cy="6014649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199671" y="453457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71885" y="360901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o modelo do produto a ser instalado na solicitação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Instala produto, efetua teste se o produto está funcionando corretamente.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27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61016" y="300237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Instalação do produto </a:t>
            </a:r>
          </a:p>
          <a:p>
            <a:r>
              <a:rPr lang="pt-BR" b="1" dirty="0"/>
              <a:t>Evento: </a:t>
            </a:r>
            <a:r>
              <a:rPr lang="pt-BR" dirty="0"/>
              <a:t>Técnico efetua a instalação </a:t>
            </a:r>
          </a:p>
          <a:p>
            <a:r>
              <a:rPr lang="pt-BR" b="1" dirty="0"/>
              <a:t>Objetivo: </a:t>
            </a:r>
            <a:r>
              <a:rPr lang="pt-BR" dirty="0"/>
              <a:t>Fazer a instalação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instalação do produto solicitado pelo cliente , presta um relatório de tudo que foi requisitado e enviar o para a recepção.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1" y="402363"/>
            <a:ext cx="5712010" cy="6116003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526280" y="4767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3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358537" y="2024743"/>
            <a:ext cx="340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Manutenção do produto </a:t>
            </a:r>
          </a:p>
        </p:txBody>
      </p:sp>
    </p:spTree>
    <p:extLst>
      <p:ext uri="{BB962C8B-B14F-4D97-AF65-F5344CB8AC3E}">
        <p14:creationId xmlns:p14="http://schemas.microsoft.com/office/powerpoint/2010/main" val="304895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" y="536248"/>
            <a:ext cx="5562745" cy="5825364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20366249">
            <a:off x="2292533" y="177655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8C981D-761F-4E3D-9865-0B349E5D9117}"/>
              </a:ext>
            </a:extLst>
          </p:cNvPr>
          <p:cNvSpPr/>
          <p:nvPr/>
        </p:nvSpPr>
        <p:spPr>
          <a:xfrm>
            <a:off x="6479177" y="3206899"/>
            <a:ext cx="54917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escopo do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Verificar como anda a solicitação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Verificar a solicitação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Entra em contato com o cliente e ver mais informações sobre a manutenção endereço, data e horário.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produto com defeito(modelo) com o cliente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Confirma dados do cliente, e adiciona informações na agenda do técnico.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0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1" y="451756"/>
            <a:ext cx="5627852" cy="589354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20271">
            <a:off x="1950106" y="444137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AE678B-0A8D-426F-BC24-49242EB53738}"/>
              </a:ext>
            </a:extLst>
          </p:cNvPr>
          <p:cNvSpPr/>
          <p:nvPr/>
        </p:nvSpPr>
        <p:spPr>
          <a:xfrm>
            <a:off x="6716049" y="2097984"/>
            <a:ext cx="52621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Comparecer na residência</a:t>
            </a:r>
          </a:p>
          <a:p>
            <a:r>
              <a:rPr lang="pt-BR" b="1" dirty="0"/>
              <a:t>Evento: </a:t>
            </a:r>
            <a:r>
              <a:rPr lang="pt-BR" dirty="0"/>
              <a:t>Comparecer na residência </a:t>
            </a:r>
          </a:p>
          <a:p>
            <a:r>
              <a:rPr lang="pt-BR" b="1" dirty="0"/>
              <a:t>Objetivo: </a:t>
            </a:r>
            <a:r>
              <a:rPr lang="pt-BR" dirty="0"/>
              <a:t>Comparecer no endereço do destinatário para efetuar a manutenção.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Técnico anota endereço do cliente, e vai ate sua residência para efetuar a manutenção do produto solicitado.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9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0C9B006-F601-4038-B7B4-C224BCFAD952}"/>
              </a:ext>
            </a:extLst>
          </p:cNvPr>
          <p:cNvSpPr/>
          <p:nvPr/>
        </p:nvSpPr>
        <p:spPr>
          <a:xfrm>
            <a:off x="6688862" y="2571388"/>
            <a:ext cx="536695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Verificar cadastro </a:t>
            </a:r>
          </a:p>
          <a:p>
            <a:r>
              <a:rPr lang="pt-BR" b="1" dirty="0"/>
              <a:t>Evento: </a:t>
            </a:r>
            <a:r>
              <a:rPr lang="pt-BR" dirty="0"/>
              <a:t>Atendente solicita dados</a:t>
            </a:r>
          </a:p>
          <a:p>
            <a:r>
              <a:rPr lang="pt-BR" b="1" dirty="0"/>
              <a:t>Objetivo: </a:t>
            </a:r>
            <a:r>
              <a:rPr lang="pt-BR" dirty="0"/>
              <a:t>Pedir dados do cliente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Verifica se cliente possuí cadastro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o cliente tiver um cadastro pula para a próxima etapa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Pede dados de nome, logradouro, cidade, bairro, nº, e-mail e Telefones para contato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falta dados manda um SMS e e-mail para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envia todas as informações relevantes para cliente por e-mail e SMS.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24" y="36576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577862">
            <a:off x="2645230" y="3879671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9" y="438575"/>
            <a:ext cx="5540780" cy="5802362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389810" y="4519107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E63272-6CF6-4193-A494-B00BE5C42441}"/>
              </a:ext>
            </a:extLst>
          </p:cNvPr>
          <p:cNvSpPr/>
          <p:nvPr/>
        </p:nvSpPr>
        <p:spPr>
          <a:xfrm>
            <a:off x="6217920" y="2252991"/>
            <a:ext cx="58490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Fazer Manutenção do produto</a:t>
            </a:r>
          </a:p>
          <a:p>
            <a:r>
              <a:rPr lang="pt-BR" b="1" dirty="0"/>
              <a:t>Evento: </a:t>
            </a:r>
            <a:r>
              <a:rPr lang="pt-BR" dirty="0"/>
              <a:t>Técnico vai a casa do cliente para fazer 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Fazer a manutenção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Faz manutenção  do produto instalado na casa do cliente.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Se o técnico não encontrar o cliente na residência ele entra em contato no número do cliente.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 Se tentativa de conta falha e não conseguir falar com o cliente, técnico entra em contato com a centra e informa o ocorrido.</a:t>
            </a:r>
          </a:p>
        </p:txBody>
      </p:sp>
    </p:spTree>
    <p:extLst>
      <p:ext uri="{BB962C8B-B14F-4D97-AF65-F5344CB8AC3E}">
        <p14:creationId xmlns:p14="http://schemas.microsoft.com/office/powerpoint/2010/main" val="22683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5" y="512946"/>
            <a:ext cx="5584995" cy="5848665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4470852" y="4548280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826750-DDD9-45AB-BFB5-A23D04BCFDAA}"/>
              </a:ext>
            </a:extLst>
          </p:cNvPr>
          <p:cNvSpPr/>
          <p:nvPr/>
        </p:nvSpPr>
        <p:spPr>
          <a:xfrm>
            <a:off x="6055881" y="3899717"/>
            <a:ext cx="56355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Retomar status da manutenção</a:t>
            </a:r>
          </a:p>
          <a:p>
            <a:r>
              <a:rPr lang="pt-BR" b="1" dirty="0"/>
              <a:t>Não - Evento: </a:t>
            </a:r>
            <a:r>
              <a:rPr lang="pt-BR" dirty="0"/>
              <a:t>Técnico manda o relatório da manutenção</a:t>
            </a:r>
          </a:p>
          <a:p>
            <a:r>
              <a:rPr lang="pt-BR" b="1" dirty="0"/>
              <a:t>Objetivo: </a:t>
            </a:r>
            <a:r>
              <a:rPr lang="pt-BR" dirty="0"/>
              <a:t>Retornar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concluir o serviço de manutenção do produto instalados , presta um relatório de tudo que foi requisitado e enviar o para a recepção.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18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41863" y="1828800"/>
            <a:ext cx="150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Gerenciar</a:t>
            </a:r>
          </a:p>
        </p:txBody>
      </p:sp>
    </p:spTree>
    <p:extLst>
      <p:ext uri="{BB962C8B-B14F-4D97-AF65-F5344CB8AC3E}">
        <p14:creationId xmlns:p14="http://schemas.microsoft.com/office/powerpoint/2010/main" val="9447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1A6D-EE60-449E-87DB-12219853CDC1}"/>
              </a:ext>
            </a:extLst>
          </p:cNvPr>
          <p:cNvSpPr/>
          <p:nvPr/>
        </p:nvSpPr>
        <p:spPr>
          <a:xfrm>
            <a:off x="5068388" y="2951595"/>
            <a:ext cx="61083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relatório do trabalho</a:t>
            </a:r>
          </a:p>
          <a:p>
            <a:r>
              <a:rPr lang="pt-BR" b="1" dirty="0"/>
              <a:t>Evento: </a:t>
            </a:r>
            <a:r>
              <a:rPr lang="pt-BR" dirty="0"/>
              <a:t>Recepção recebe o relatório do problema</a:t>
            </a:r>
          </a:p>
          <a:p>
            <a:r>
              <a:rPr lang="pt-BR" b="1" dirty="0"/>
              <a:t>Objetivo: </a:t>
            </a:r>
            <a:r>
              <a:rPr lang="pt-BR" dirty="0"/>
              <a:t>Verifica 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Recepção recebe relatório de trabalho do técnico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Salva nos dados da solicitação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58" y="1420413"/>
            <a:ext cx="4356440" cy="384391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2200944" y="3600158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CEFC33-426E-48EA-BF72-ADC135688F72}"/>
              </a:ext>
            </a:extLst>
          </p:cNvPr>
          <p:cNvSpPr/>
          <p:nvPr/>
        </p:nvSpPr>
        <p:spPr>
          <a:xfrm>
            <a:off x="5658016" y="3059253"/>
            <a:ext cx="53587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relatório de trabalho</a:t>
            </a:r>
          </a:p>
          <a:p>
            <a:r>
              <a:rPr lang="pt-BR" b="1" dirty="0"/>
              <a:t>Não - Evento: </a:t>
            </a:r>
            <a:r>
              <a:rPr lang="pt-BR" dirty="0"/>
              <a:t>Recepção cobrar o relatório </a:t>
            </a:r>
          </a:p>
          <a:p>
            <a:r>
              <a:rPr lang="pt-BR" b="1" dirty="0"/>
              <a:t>Objetivo: </a:t>
            </a:r>
            <a:r>
              <a:rPr lang="pt-BR" dirty="0"/>
              <a:t>Pedir</a:t>
            </a:r>
            <a:r>
              <a:rPr lang="pt-BR" b="1" dirty="0"/>
              <a:t> </a:t>
            </a:r>
            <a:r>
              <a:rPr lang="pt-BR" dirty="0"/>
              <a:t>o relatório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a recepção não receber relatório do trabalho, 24h após a operação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recepção cobrara o relatório do trabalho do técnico.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1" y="1433477"/>
            <a:ext cx="4611188" cy="4068696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8947195">
            <a:off x="3572692" y="380129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1493645-BEA1-4B61-9CE3-16CEE4000766}"/>
              </a:ext>
            </a:extLst>
          </p:cNvPr>
          <p:cNvSpPr/>
          <p:nvPr/>
        </p:nvSpPr>
        <p:spPr>
          <a:xfrm>
            <a:off x="7140204" y="3560916"/>
            <a:ext cx="47121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do cadastro </a:t>
            </a:r>
          </a:p>
          <a:p>
            <a:r>
              <a:rPr lang="pt-BR" b="1" dirty="0"/>
              <a:t>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Receber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informar dados para o atendente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Se tiver dados errado atendente abre novo cadastro.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" y="457200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446352">
            <a:off x="4115951" y="4036422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D9425E4-EE9F-45CB-A2EB-FB1F134BE40D}"/>
              </a:ext>
            </a:extLst>
          </p:cNvPr>
          <p:cNvSpPr/>
          <p:nvPr/>
        </p:nvSpPr>
        <p:spPr>
          <a:xfrm>
            <a:off x="7101016" y="3881015"/>
            <a:ext cx="5090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Cobrar dados do cadastro</a:t>
            </a:r>
          </a:p>
          <a:p>
            <a:r>
              <a:rPr lang="pt-BR" b="1" dirty="0"/>
              <a:t>Não - Evento: </a:t>
            </a:r>
            <a:r>
              <a:rPr lang="pt-BR" dirty="0"/>
              <a:t>Cliente solicita um pedido </a:t>
            </a:r>
          </a:p>
          <a:p>
            <a:r>
              <a:rPr lang="pt-BR" b="1" dirty="0"/>
              <a:t>Objetivo: </a:t>
            </a:r>
            <a:r>
              <a:rPr lang="pt-BR" dirty="0"/>
              <a:t>Pedi novamente os dados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Atendente entrar em contato para cobrar dados para termina o cadastro.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todos os dados estiver corretos enviar a solicitação.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44" y="222068"/>
            <a:ext cx="6222705" cy="568234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9753120">
            <a:off x="5493917" y="3652415"/>
            <a:ext cx="359752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874520" y="1686741"/>
            <a:ext cx="557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Tratar Solicitação</a:t>
            </a:r>
          </a:p>
        </p:txBody>
      </p:sp>
    </p:spTree>
    <p:extLst>
      <p:ext uri="{BB962C8B-B14F-4D97-AF65-F5344CB8AC3E}">
        <p14:creationId xmlns:p14="http://schemas.microsoft.com/office/powerpoint/2010/main" val="24608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1182577" y="2481944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FBAF81-39C9-48C0-91B6-42421E0B40ED}"/>
              </a:ext>
            </a:extLst>
          </p:cNvPr>
          <p:cNvSpPr/>
          <p:nvPr/>
        </p:nvSpPr>
        <p:spPr>
          <a:xfrm>
            <a:off x="5730238" y="383357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Solicitar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Solicitar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Solicitar dados ao 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</a:t>
            </a:r>
          </a:p>
          <a:p>
            <a:r>
              <a:rPr lang="pt-BR" dirty="0"/>
              <a:t>       </a:t>
            </a:r>
          </a:p>
          <a:p>
            <a:r>
              <a:rPr lang="pt-BR" dirty="0"/>
              <a:t>      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F84F0A-06E2-49C1-849B-0B260F3B4E95}"/>
              </a:ext>
            </a:extLst>
          </p:cNvPr>
          <p:cNvSpPr/>
          <p:nvPr/>
        </p:nvSpPr>
        <p:spPr>
          <a:xfrm>
            <a:off x="5730238" y="4977016"/>
            <a:ext cx="6528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Solicitar dados do problema do cliente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 Salvar a solicitação feita 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3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201287"/>
            <a:ext cx="5146765" cy="6267149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8947195">
            <a:off x="2031276" y="2299063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621384" y="38504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Cobrar dados do problema </a:t>
            </a:r>
          </a:p>
          <a:p>
            <a:r>
              <a:rPr lang="pt-BR" b="1" dirty="0"/>
              <a:t>Evento: </a:t>
            </a:r>
            <a:r>
              <a:rPr lang="pt-BR" dirty="0"/>
              <a:t>Cobrar dados </a:t>
            </a:r>
            <a:r>
              <a:rPr lang="pt-BR" b="1" dirty="0"/>
              <a:t> </a:t>
            </a:r>
            <a:r>
              <a:rPr lang="pt-BR" dirty="0"/>
              <a:t>do problema solicitado </a:t>
            </a:r>
          </a:p>
          <a:p>
            <a:r>
              <a:rPr lang="pt-BR" b="1" dirty="0"/>
              <a:t>Objetivo: </a:t>
            </a:r>
            <a:r>
              <a:rPr lang="pt-BR" dirty="0"/>
              <a:t>Cobrar Cliente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Atendente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caso o cliente não responder em 5 minutos, o atendente cobrara uma resposta solicitando qual é o problema do cliente.</a:t>
            </a:r>
          </a:p>
        </p:txBody>
      </p:sp>
    </p:spTree>
    <p:extLst>
      <p:ext uri="{BB962C8B-B14F-4D97-AF65-F5344CB8AC3E}">
        <p14:creationId xmlns:p14="http://schemas.microsoft.com/office/powerpoint/2010/main" val="388047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96AB63B-3E8E-4783-A4F2-7861490D3281}"/>
              </a:ext>
            </a:extLst>
          </p:cNvPr>
          <p:cNvSpPr/>
          <p:nvPr/>
        </p:nvSpPr>
        <p:spPr>
          <a:xfrm>
            <a:off x="5663699" y="3916168"/>
            <a:ext cx="65283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Receber dados com problema </a:t>
            </a:r>
          </a:p>
          <a:p>
            <a:r>
              <a:rPr lang="pt-BR" b="1" dirty="0"/>
              <a:t>Evento: </a:t>
            </a:r>
            <a:r>
              <a:rPr lang="pt-BR" dirty="0"/>
              <a:t>Salvar os dados do problema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Receber qual é o problema do cliente  </a:t>
            </a:r>
          </a:p>
          <a:p>
            <a:r>
              <a:rPr lang="pt-BR" b="1" dirty="0"/>
              <a:t>Trabalhadores envolvidos: </a:t>
            </a:r>
            <a:r>
              <a:rPr lang="pt-BR" dirty="0"/>
              <a:t>Recepção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Cliente ao enviar dados do problema a solicitação, solicitação salva esse dado de problema.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2" y="305790"/>
            <a:ext cx="5146765" cy="6267149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 rot="18947195">
            <a:off x="3282655" y="2390505"/>
            <a:ext cx="431075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2003</TotalTime>
  <Words>1410</Words>
  <Application>Microsoft Office PowerPoint</Application>
  <PresentationFormat>Widescreen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Kauan</dc:creator>
  <cp:lastModifiedBy>nicolas lee</cp:lastModifiedBy>
  <cp:revision>74</cp:revision>
  <dcterms:created xsi:type="dcterms:W3CDTF">2020-05-12T22:57:34Z</dcterms:created>
  <dcterms:modified xsi:type="dcterms:W3CDTF">2020-05-16T11:14:33Z</dcterms:modified>
</cp:coreProperties>
</file>