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3" r:id="rId2"/>
    <p:sldId id="256" r:id="rId3"/>
    <p:sldId id="257" r:id="rId4"/>
    <p:sldId id="258" r:id="rId5"/>
    <p:sldId id="259" r:id="rId6"/>
    <p:sldId id="260" r:id="rId7"/>
    <p:sldId id="261" r:id="rId8"/>
    <p:sldId id="297" r:id="rId9"/>
    <p:sldId id="262" r:id="rId10"/>
    <p:sldId id="263" r:id="rId11"/>
    <p:sldId id="264" r:id="rId12"/>
    <p:sldId id="265" r:id="rId13"/>
    <p:sldId id="267" r:id="rId14"/>
    <p:sldId id="298" r:id="rId15"/>
    <p:sldId id="268" r:id="rId16"/>
    <p:sldId id="285" r:id="rId17"/>
    <p:sldId id="286" r:id="rId18"/>
    <p:sldId id="299" r:id="rId19"/>
    <p:sldId id="271" r:id="rId20"/>
    <p:sldId id="287" r:id="rId21"/>
    <p:sldId id="300" r:id="rId22"/>
    <p:sldId id="273" r:id="rId23"/>
    <p:sldId id="274" r:id="rId24"/>
    <p:sldId id="301" r:id="rId25"/>
    <p:sldId id="288" r:id="rId26"/>
    <p:sldId id="289" r:id="rId27"/>
    <p:sldId id="290" r:id="rId28"/>
    <p:sldId id="291" r:id="rId29"/>
    <p:sldId id="292" r:id="rId30"/>
    <p:sldId id="302" r:id="rId31"/>
    <p:sldId id="281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2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43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8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35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7E06-CA24-4B74-8698-1992738741EE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A19E-FF2A-416C-8367-13DC7A231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6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63931" y="1463040"/>
            <a:ext cx="53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Receber solicitação </a:t>
            </a:r>
          </a:p>
        </p:txBody>
      </p:sp>
    </p:spTree>
    <p:extLst>
      <p:ext uri="{BB962C8B-B14F-4D97-AF65-F5344CB8AC3E}">
        <p14:creationId xmlns:p14="http://schemas.microsoft.com/office/powerpoint/2010/main" val="12275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Refinar dados do problema </a:t>
            </a:r>
          </a:p>
          <a:p>
            <a:r>
              <a:rPr lang="pt-BR" b="1" dirty="0" smtClean="0"/>
              <a:t>Evento</a:t>
            </a:r>
            <a:r>
              <a:rPr lang="pt-BR" b="1" dirty="0"/>
              <a:t>: </a:t>
            </a:r>
            <a:r>
              <a:rPr lang="pt-BR" dirty="0" smtClean="0"/>
              <a:t>Refinar problema do cliente </a:t>
            </a:r>
            <a:endParaRPr lang="pt-BR" dirty="0" smtClean="0"/>
          </a:p>
          <a:p>
            <a:r>
              <a:rPr lang="pt-BR" b="1" dirty="0" smtClean="0"/>
              <a:t>Objetivo</a:t>
            </a:r>
            <a:r>
              <a:rPr lang="pt-BR" b="1" dirty="0"/>
              <a:t>: </a:t>
            </a:r>
            <a:r>
              <a:rPr lang="pt-BR" dirty="0" smtClean="0"/>
              <a:t>Refinar os  dados do problema com o técnico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Atendente ao receber os </a:t>
            </a:r>
            <a:r>
              <a:rPr lang="pt-BR" dirty="0" smtClean="0"/>
              <a:t>dados do problema  do cliente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Tirar duvidas com o técnicos  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4" y="96463"/>
            <a:ext cx="4366026" cy="6382714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1286693" y="203780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068389" y="4072922"/>
            <a:ext cx="6528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Salvar dados do problema </a:t>
            </a:r>
            <a:endParaRPr lang="pt-BR" b="1" dirty="0"/>
          </a:p>
          <a:p>
            <a:r>
              <a:rPr lang="pt-BR" b="1" dirty="0" smtClean="0"/>
              <a:t>Evento</a:t>
            </a:r>
            <a:r>
              <a:rPr lang="pt-BR" b="1" dirty="0"/>
              <a:t>: </a:t>
            </a:r>
            <a:r>
              <a:rPr lang="pt-BR" dirty="0" smtClean="0"/>
              <a:t>Salvar os dados do problema</a:t>
            </a:r>
            <a:r>
              <a:rPr lang="pt-BR" b="1" dirty="0" smtClean="0"/>
              <a:t> </a:t>
            </a:r>
            <a:endParaRPr lang="pt-BR" dirty="0" smtClean="0"/>
          </a:p>
          <a:p>
            <a:r>
              <a:rPr lang="pt-BR" b="1" dirty="0" smtClean="0"/>
              <a:t>Objetivo</a:t>
            </a:r>
            <a:r>
              <a:rPr lang="pt-BR" b="1" dirty="0"/>
              <a:t>: </a:t>
            </a:r>
            <a:r>
              <a:rPr lang="pt-BR" dirty="0" smtClean="0"/>
              <a:t>Responder a duvida da recepção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Técnico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Atendente ao enviar dados do problema ao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Técnico devolve uma resposta de solução do problema, e salva a resposta do problema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1" y="99141"/>
            <a:ext cx="4457476" cy="651640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2407443" y="207699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21384" y="38504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Cobrar dados do problema 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Cobrar dados </a:t>
            </a:r>
            <a:r>
              <a:rPr lang="pt-BR" b="1" dirty="0" smtClean="0"/>
              <a:t>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 smtClean="0"/>
              <a:t>Cobrar técnico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Atendente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</a:t>
            </a:r>
            <a:r>
              <a:rPr lang="pt-BR" dirty="0"/>
              <a:t>caso o técnico não responder em 5 minutos, o atendente cobrara uma resposta de solução do problema 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4" y="-12285"/>
            <a:ext cx="4538799" cy="6635292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27025">
            <a:off x="3337560" y="184186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094513" y="3263024"/>
            <a:ext cx="65283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Enviar data e horário disponível </a:t>
            </a:r>
            <a:endParaRPr lang="pt-BR" b="1" dirty="0"/>
          </a:p>
          <a:p>
            <a:r>
              <a:rPr lang="pt-BR" b="1" dirty="0" smtClean="0"/>
              <a:t>Evento</a:t>
            </a:r>
            <a:r>
              <a:rPr lang="pt-BR" b="1" dirty="0"/>
              <a:t>: </a:t>
            </a:r>
            <a:r>
              <a:rPr lang="pt-BR" dirty="0" smtClean="0"/>
              <a:t>Enviar datas e horário </a:t>
            </a:r>
            <a:endParaRPr lang="pt-BR" dirty="0" smtClean="0"/>
          </a:p>
          <a:p>
            <a:r>
              <a:rPr lang="pt-BR" b="1" dirty="0" smtClean="0"/>
              <a:t>Objetivo</a:t>
            </a:r>
            <a:r>
              <a:rPr lang="pt-BR" b="1" dirty="0"/>
              <a:t>: </a:t>
            </a:r>
            <a:r>
              <a:rPr lang="pt-BR" dirty="0" smtClean="0"/>
              <a:t>Agendar um horário com o cliente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não resolver pela chamada, atendente entrara em contato com agenda do técnico.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Entrando na agenda do técnico, a procura de uma data e um horário disponível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Ao selecionar data e horário disponível, imediatamente enviara para o cliente opções de data e horários disponível.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12"/>
            <a:ext cx="4650377" cy="679840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986246" y="525126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2046" y="1528355"/>
            <a:ext cx="269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Agendar trabalho </a:t>
            </a:r>
          </a:p>
        </p:txBody>
      </p:sp>
    </p:spTree>
    <p:extLst>
      <p:ext uri="{BB962C8B-B14F-4D97-AF65-F5344CB8AC3E}">
        <p14:creationId xmlns:p14="http://schemas.microsoft.com/office/powerpoint/2010/main" val="12879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1" y="2769"/>
            <a:ext cx="3192508" cy="6855231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1425600" y="176348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</a:t>
            </a:r>
            <a:r>
              <a:rPr lang="pt-BR" b="1" dirty="0" smtClean="0"/>
              <a:t>confirmação de data e horário </a:t>
            </a:r>
            <a:endParaRPr lang="pt-BR" b="1" dirty="0"/>
          </a:p>
          <a:p>
            <a:r>
              <a:rPr lang="pt-BR" b="1" dirty="0" smtClean="0"/>
              <a:t>Evento</a:t>
            </a:r>
            <a:r>
              <a:rPr lang="pt-BR" b="1" dirty="0"/>
              <a:t>: </a:t>
            </a:r>
            <a:r>
              <a:rPr lang="pt-BR" dirty="0" smtClean="0"/>
              <a:t>cliente solicita instalação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Agenda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Cliente solicita uma data e horário disponível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de solicitação recebe confirmação de data e horário do cliente.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2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66" y="15832"/>
            <a:ext cx="3192508" cy="6855231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167743" y="181573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Cobrar confirmação de date e horário </a:t>
            </a:r>
            <a:endParaRPr lang="pt-BR" b="1" dirty="0"/>
          </a:p>
          <a:p>
            <a:r>
              <a:rPr lang="pt-BR" b="1" dirty="0"/>
              <a:t> Evento: </a:t>
            </a:r>
            <a:r>
              <a:rPr lang="pt-BR" dirty="0" smtClean="0"/>
              <a:t>Confirma data e horário solicitado </a:t>
            </a:r>
          </a:p>
          <a:p>
            <a:r>
              <a:rPr lang="pt-BR" b="1" dirty="0" smtClean="0"/>
              <a:t>Objetivo</a:t>
            </a:r>
            <a:r>
              <a:rPr lang="pt-BR" b="1" dirty="0"/>
              <a:t>: </a:t>
            </a:r>
            <a:r>
              <a:rPr lang="pt-BR" dirty="0" smtClean="0"/>
              <a:t>confirma a data com o cliente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caso o cliente não devolver uma resposta de confirmação.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Atendente </a:t>
            </a:r>
            <a:r>
              <a:rPr lang="pt-BR" dirty="0" smtClean="0"/>
              <a:t>cobra uma confirmação de data e horário solicitado pelo </a:t>
            </a:r>
            <a:r>
              <a:rPr lang="pt-BR" dirty="0" smtClean="0"/>
              <a:t>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01" y="2769"/>
            <a:ext cx="3192508" cy="6855231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334160" y="484632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Enviar agenda técnica </a:t>
            </a:r>
            <a:endParaRPr lang="pt-BR" b="1" dirty="0"/>
          </a:p>
          <a:p>
            <a:r>
              <a:rPr lang="pt-BR" b="1" dirty="0"/>
              <a:t> Evento: </a:t>
            </a:r>
            <a:r>
              <a:rPr lang="pt-BR" dirty="0" smtClean="0"/>
              <a:t>enviar nova agenda para o técnico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 smtClean="0"/>
              <a:t>enviar data e horário de uma nova instalação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Atendente adiciona na agenda do técnico uma nova solicitação de instalação, com data e horário.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5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4297" y="2155372"/>
            <a:ext cx="232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Verificar agenda </a:t>
            </a:r>
          </a:p>
        </p:txBody>
      </p:sp>
    </p:spTree>
    <p:extLst>
      <p:ext uri="{BB962C8B-B14F-4D97-AF65-F5344CB8AC3E}">
        <p14:creationId xmlns:p14="http://schemas.microsoft.com/office/powerpoint/2010/main" val="41065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6" y="874531"/>
            <a:ext cx="2847295" cy="439765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691640" y="334409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8F1696-B059-4592-8524-B4F4E0A21342}"/>
              </a:ext>
            </a:extLst>
          </p:cNvPr>
          <p:cNvSpPr/>
          <p:nvPr/>
        </p:nvSpPr>
        <p:spPr>
          <a:xfrm>
            <a:off x="6055988" y="3450301"/>
            <a:ext cx="5090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agenda</a:t>
            </a:r>
          </a:p>
          <a:p>
            <a:r>
              <a:rPr lang="pt-BR" b="1" dirty="0"/>
              <a:t>Evento: </a:t>
            </a:r>
            <a:r>
              <a:rPr lang="pt-BR" dirty="0"/>
              <a:t>Cliente escolheu o dia e o horário</a:t>
            </a:r>
          </a:p>
          <a:p>
            <a:r>
              <a:rPr lang="pt-BR" b="1" dirty="0"/>
              <a:t>Objetivo: </a:t>
            </a:r>
            <a:r>
              <a:rPr lang="pt-BR" dirty="0"/>
              <a:t>Anotar agenda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Atendente envia dia e horário escolhido pelo cliente para agenda do técnico.</a:t>
            </a:r>
            <a:endParaRPr lang="pt-BR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 informar quais os serviços que foram requisitados pelo o cliente.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618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8"/>
            <a:ext cx="6860298" cy="6678931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18947195">
            <a:off x="293912" y="245581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E22A9BF-6485-4E0A-8CB6-270B109775E8}"/>
              </a:ext>
            </a:extLst>
          </p:cNvPr>
          <p:cNvSpPr/>
          <p:nvPr/>
        </p:nvSpPr>
        <p:spPr>
          <a:xfrm>
            <a:off x="6829167" y="3995677"/>
            <a:ext cx="5449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solicitação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Anotar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Presta suporte a necessidade dos clientes e pedi dados para abrir um ficha técnica.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Inseri todos os dados no sistema para a solicitação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1" y="809216"/>
            <a:ext cx="3122022" cy="482197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102429" y="3513911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DFE24C-D6C1-48E1-B064-B33AC8BBD96F}"/>
              </a:ext>
            </a:extLst>
          </p:cNvPr>
          <p:cNvSpPr/>
          <p:nvPr/>
        </p:nvSpPr>
        <p:spPr>
          <a:xfrm>
            <a:off x="5982401" y="3428361"/>
            <a:ext cx="5722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agenda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cobrar dia e horário</a:t>
            </a:r>
          </a:p>
          <a:p>
            <a:r>
              <a:rPr lang="pt-BR" b="1" dirty="0"/>
              <a:t>Objetivo: </a:t>
            </a:r>
            <a:r>
              <a:rPr lang="pt-BR" dirty="0"/>
              <a:t>Cobrar a agenda do dia para o atendente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técnico não receber uma agenda após 2 dias depois do prazo estipulado.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técnico cobrara uma agenda da recepção.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8895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1863" y="1828800"/>
            <a:ext cx="150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Gerenciar</a:t>
            </a:r>
          </a:p>
        </p:txBody>
      </p:sp>
    </p:spTree>
    <p:extLst>
      <p:ext uri="{BB962C8B-B14F-4D97-AF65-F5344CB8AC3E}">
        <p14:creationId xmlns:p14="http://schemas.microsoft.com/office/powerpoint/2010/main" val="9447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1A6D-EE60-449E-87DB-12219853CDC1}"/>
              </a:ext>
            </a:extLst>
          </p:cNvPr>
          <p:cNvSpPr/>
          <p:nvPr/>
        </p:nvSpPr>
        <p:spPr>
          <a:xfrm>
            <a:off x="5068388" y="2951595"/>
            <a:ext cx="6108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relatório do trabalho</a:t>
            </a:r>
          </a:p>
          <a:p>
            <a:r>
              <a:rPr lang="pt-BR" b="1" dirty="0"/>
              <a:t>Evento: </a:t>
            </a:r>
            <a:r>
              <a:rPr lang="pt-BR" dirty="0" smtClean="0"/>
              <a:t>Recepção</a:t>
            </a:r>
            <a:r>
              <a:rPr lang="pt-BR" dirty="0" smtClean="0"/>
              <a:t> </a:t>
            </a:r>
            <a:r>
              <a:rPr lang="pt-BR" dirty="0"/>
              <a:t>recebe o relatório do problema</a:t>
            </a:r>
          </a:p>
          <a:p>
            <a:r>
              <a:rPr lang="pt-BR" b="1" dirty="0"/>
              <a:t>Objetivo: </a:t>
            </a:r>
            <a:r>
              <a:rPr lang="pt-BR" dirty="0"/>
              <a:t>Verifica o relatório</a:t>
            </a:r>
          </a:p>
          <a:p>
            <a:r>
              <a:rPr lang="pt-BR" b="1" dirty="0"/>
              <a:t>Trabalhadores envolvidos: </a:t>
            </a:r>
            <a:r>
              <a:rPr lang="pt-BR" dirty="0" smtClean="0"/>
              <a:t>Atendente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Recepção recebe relatório de trabalho do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Salva nos dados da solicitação 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6" y="885415"/>
            <a:ext cx="2809875" cy="448627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652452" y="346165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CEFC33-426E-48EA-BF72-ADC135688F72}"/>
              </a:ext>
            </a:extLst>
          </p:cNvPr>
          <p:cNvSpPr/>
          <p:nvPr/>
        </p:nvSpPr>
        <p:spPr>
          <a:xfrm>
            <a:off x="4730553" y="3592290"/>
            <a:ext cx="5358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relatório de trabalho</a:t>
            </a:r>
          </a:p>
          <a:p>
            <a:r>
              <a:rPr lang="pt-BR" b="1" dirty="0"/>
              <a:t>Não - Evento: </a:t>
            </a:r>
            <a:r>
              <a:rPr lang="pt-BR" dirty="0" smtClean="0"/>
              <a:t>Recepção</a:t>
            </a:r>
            <a:r>
              <a:rPr lang="pt-BR" dirty="0" smtClean="0"/>
              <a:t> </a:t>
            </a:r>
            <a:r>
              <a:rPr lang="pt-BR" dirty="0"/>
              <a:t>cobrar o relatório </a:t>
            </a:r>
          </a:p>
          <a:p>
            <a:r>
              <a:rPr lang="pt-BR" b="1" dirty="0"/>
              <a:t>Objetivo: </a:t>
            </a:r>
            <a:r>
              <a:rPr lang="pt-BR" dirty="0"/>
              <a:t>Pedir</a:t>
            </a:r>
            <a:r>
              <a:rPr lang="pt-BR" b="1" dirty="0"/>
              <a:t> </a:t>
            </a:r>
            <a:r>
              <a:rPr lang="pt-BR" dirty="0"/>
              <a:t>o relatório</a:t>
            </a:r>
          </a:p>
          <a:p>
            <a:r>
              <a:rPr lang="pt-BR" b="1" dirty="0"/>
              <a:t>Trabalhadores envolvidos: </a:t>
            </a:r>
            <a:r>
              <a:rPr lang="pt-BR" dirty="0" smtClean="0"/>
              <a:t>Recepção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a recepção não receber relatório do trabalho, 24h após a operação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recepção cobrara o relatório do trabalho do técnico.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78" y="1094422"/>
            <a:ext cx="2809875" cy="448627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945675" y="367066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97726" y="2024743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Instalação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17200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260566" y="205086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agenda</a:t>
            </a:r>
          </a:p>
          <a:p>
            <a:r>
              <a:rPr lang="pt-BR" b="1" dirty="0"/>
              <a:t> Evento: </a:t>
            </a:r>
            <a:r>
              <a:rPr lang="pt-BR" dirty="0"/>
              <a:t>Registrada na agenda do técnico </a:t>
            </a:r>
            <a:r>
              <a:rPr lang="pt-BR" dirty="0" smtClean="0"/>
              <a:t>uma nova instalação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Agenda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adiciona todas as informações na agenda do técnico sobre a local dia e horário e quais o serviços que foi requisitado..</a:t>
            </a:r>
          </a:p>
        </p:txBody>
      </p:sp>
    </p:spTree>
    <p:extLst>
      <p:ext uri="{BB962C8B-B14F-4D97-AF65-F5344CB8AC3E}">
        <p14:creationId xmlns:p14="http://schemas.microsoft.com/office/powerpoint/2010/main" val="10613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363369">
            <a:off x="2842755" y="214230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5569143" y="36218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</a:t>
            </a:r>
            <a:r>
              <a:rPr lang="pt-BR" dirty="0" smtClean="0"/>
              <a:t>instalação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Verificar a </a:t>
            </a:r>
            <a:r>
              <a:rPr lang="pt-BR" dirty="0" smtClean="0"/>
              <a:t>solicitação de instalação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</a:t>
            </a:r>
            <a:r>
              <a:rPr lang="pt-BR" dirty="0" smtClean="0"/>
              <a:t>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Confirma produto de insolação com o cliente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 e dia e adiciona mais informações na agenda do técnico.</a:t>
            </a:r>
          </a:p>
        </p:txBody>
      </p:sp>
    </p:spTree>
    <p:extLst>
      <p:ext uri="{BB962C8B-B14F-4D97-AF65-F5344CB8AC3E}">
        <p14:creationId xmlns:p14="http://schemas.microsoft.com/office/powerpoint/2010/main" val="18911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299755" y="468956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5413602" y="3193517"/>
            <a:ext cx="68884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Comparecer na residência 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Chegar ao local destinado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 smtClean="0"/>
              <a:t>Comparecer na residência para efetua a instalação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Técnico anota endereço do cliente, e vai ate sua residência 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</p:spTree>
    <p:extLst>
      <p:ext uri="{BB962C8B-B14F-4D97-AF65-F5344CB8AC3E}">
        <p14:creationId xmlns:p14="http://schemas.microsoft.com/office/powerpoint/2010/main" val="3178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697479" y="467650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543005" y="32309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Instalação do produto </a:t>
            </a:r>
          </a:p>
          <a:p>
            <a:r>
              <a:rPr lang="pt-BR" b="1" dirty="0" smtClean="0"/>
              <a:t>Evento</a:t>
            </a:r>
            <a:r>
              <a:rPr lang="pt-BR" b="1" dirty="0"/>
              <a:t>: </a:t>
            </a:r>
            <a:r>
              <a:rPr lang="pt-BR" dirty="0" smtClean="0"/>
              <a:t>Técnico efetua a instalação </a:t>
            </a:r>
          </a:p>
          <a:p>
            <a:r>
              <a:rPr lang="pt-BR" b="1" dirty="0" smtClean="0"/>
              <a:t>Objetivo</a:t>
            </a:r>
            <a:r>
              <a:rPr lang="pt-BR" b="1" dirty="0"/>
              <a:t>: </a:t>
            </a:r>
            <a:r>
              <a:rPr lang="pt-BR" dirty="0"/>
              <a:t>Fazer a </a:t>
            </a:r>
            <a:r>
              <a:rPr lang="pt-BR" dirty="0" smtClean="0"/>
              <a:t>instalação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Técnico confirma o modelo do produto a ser instalado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Técnico instala produto, efetua teste se o produto está funcionando corretamente.</a:t>
            </a:r>
          </a:p>
          <a:p>
            <a:pPr lvl="0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03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100829"/>
            <a:ext cx="4698682" cy="655374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121332" y="4663441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673655" y="37065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Retomar status da instalação </a:t>
            </a:r>
          </a:p>
          <a:p>
            <a:r>
              <a:rPr lang="pt-BR" b="1" dirty="0" smtClean="0"/>
              <a:t>Não - Evento</a:t>
            </a:r>
            <a:r>
              <a:rPr lang="pt-BR" b="1" dirty="0"/>
              <a:t>: </a:t>
            </a:r>
            <a:r>
              <a:rPr lang="pt-BR" dirty="0" smtClean="0"/>
              <a:t>Técnico manda relatório da instalação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 smtClean="0"/>
              <a:t>Retornar relatório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Técnico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Técnico ao concluir o </a:t>
            </a:r>
            <a:r>
              <a:rPr lang="pt-BR" dirty="0" smtClean="0"/>
              <a:t>serviço de instalação, </a:t>
            </a:r>
            <a:r>
              <a:rPr lang="pt-BR" dirty="0"/>
              <a:t>presta nota de tudo que foi requisitado e enviar o pedido de status do pedido.</a:t>
            </a:r>
          </a:p>
        </p:txBody>
      </p:sp>
    </p:spTree>
    <p:extLst>
      <p:ext uri="{BB962C8B-B14F-4D97-AF65-F5344CB8AC3E}">
        <p14:creationId xmlns:p14="http://schemas.microsoft.com/office/powerpoint/2010/main" val="24785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8"/>
            <a:ext cx="6860298" cy="656136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77862">
            <a:off x="1756956" y="220762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C9B006-F601-4038-B7B4-C224BCFAD952}"/>
              </a:ext>
            </a:extLst>
          </p:cNvPr>
          <p:cNvSpPr/>
          <p:nvPr/>
        </p:nvSpPr>
        <p:spPr>
          <a:xfrm>
            <a:off x="6590387" y="3816610"/>
            <a:ext cx="53669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Verificar cadastro </a:t>
            </a:r>
          </a:p>
          <a:p>
            <a:r>
              <a:rPr lang="pt-BR" b="1" dirty="0"/>
              <a:t>Evento: </a:t>
            </a:r>
            <a:r>
              <a:rPr lang="pt-BR" dirty="0"/>
              <a:t>Atendente solicita dados</a:t>
            </a:r>
          </a:p>
          <a:p>
            <a:r>
              <a:rPr lang="pt-BR" b="1" dirty="0"/>
              <a:t>Objetivo: </a:t>
            </a:r>
            <a:r>
              <a:rPr lang="pt-BR" dirty="0"/>
              <a:t>Pedir dados do cliente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pedir dados de nome, logradouro, cidade, bairro, nº, e-mail e Telefones para contato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falta dados manda um SMS e e-mail para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 envia todas as informações relevantes para cliente por e-mail e SMS.</a:t>
            </a:r>
          </a:p>
        </p:txBody>
      </p:sp>
    </p:spTree>
    <p:extLst>
      <p:ext uri="{BB962C8B-B14F-4D97-AF65-F5344CB8AC3E}">
        <p14:creationId xmlns:p14="http://schemas.microsoft.com/office/powerpoint/2010/main" val="29938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537" y="2024743"/>
            <a:ext cx="340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Manutenção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30489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294222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agenda</a:t>
            </a:r>
          </a:p>
          <a:p>
            <a:r>
              <a:rPr lang="pt-BR" b="1" dirty="0"/>
              <a:t> Evento: </a:t>
            </a:r>
            <a:r>
              <a:rPr lang="pt-BR" dirty="0"/>
              <a:t>Registrada na agenda do técnico o reparo</a:t>
            </a:r>
          </a:p>
          <a:p>
            <a:r>
              <a:rPr lang="pt-BR" b="1" dirty="0"/>
              <a:t>Objetivo: </a:t>
            </a:r>
            <a:r>
              <a:rPr lang="pt-BR" dirty="0"/>
              <a:t>Agenda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adiciona todas as informações na agenda do técnico sobre a local dia e horário e quais o serviços que foi requisitado..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1" y="334055"/>
            <a:ext cx="4362084" cy="631493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816430" y="206393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5300201" y="4321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Verificar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manutenção.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 e dia e adiciona mais informações na agenda do técnico.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0" y="369854"/>
            <a:ext cx="4257487" cy="616351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7547835">
            <a:off x="2616312" y="224681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v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CAE678B-0A8D-426F-BC24-49242EB53738}"/>
              </a:ext>
            </a:extLst>
          </p:cNvPr>
          <p:cNvSpPr/>
          <p:nvPr/>
        </p:nvSpPr>
        <p:spPr>
          <a:xfrm>
            <a:off x="5411906" y="39195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Comparecer na residência</a:t>
            </a:r>
          </a:p>
          <a:p>
            <a:r>
              <a:rPr lang="pt-BR" b="1" dirty="0"/>
              <a:t>Evento: </a:t>
            </a:r>
            <a:r>
              <a:rPr lang="pt-BR" dirty="0"/>
              <a:t>Atendente envia o relatório </a:t>
            </a:r>
          </a:p>
          <a:p>
            <a:r>
              <a:rPr lang="pt-BR" b="1" dirty="0"/>
              <a:t>Objetivo: </a:t>
            </a:r>
            <a:r>
              <a:rPr lang="pt-BR" dirty="0"/>
              <a:t>Enviar</a:t>
            </a:r>
            <a:r>
              <a:rPr lang="pt-BR" b="1" dirty="0"/>
              <a:t> </a:t>
            </a:r>
            <a:r>
              <a:rPr lang="pt-BR" dirty="0"/>
              <a:t>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Atendente enviar o relatório para o técnico sobre o problema e o que é a manutenção.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 receber os dados do relatório da ordem solicitada e status sobre ocorrido na manutenção.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7" y="483326"/>
            <a:ext cx="4300453" cy="6225717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803366" y="4715693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4969465" y="2958385"/>
            <a:ext cx="68884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Manutenção do produto</a:t>
            </a:r>
          </a:p>
          <a:p>
            <a:r>
              <a:rPr lang="pt-BR" b="1" dirty="0"/>
              <a:t>Evento: </a:t>
            </a:r>
            <a:r>
              <a:rPr lang="pt-BR" dirty="0"/>
              <a:t>Técnico vai a casa do cliente para fazer 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Fazer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Se tudo tiver ok de quando foi solicitado a manutenção, técnico vai fazer o reparo na casa do ciente.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3" y="431074"/>
            <a:ext cx="4320308" cy="6254461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001972" y="461359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826750-DDD9-45AB-BFB5-A23D04BCFDAA}"/>
              </a:ext>
            </a:extLst>
          </p:cNvPr>
          <p:cNvSpPr/>
          <p:nvPr/>
        </p:nvSpPr>
        <p:spPr>
          <a:xfrm>
            <a:off x="5624807" y="4080191"/>
            <a:ext cx="5635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Retomar status da manutenção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manda o relatório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Retornar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Técnico ao concluir o serviço, presta nota de tudo que foi requisitado e enviar o pedido de status do pedido.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10" y="342982"/>
            <a:ext cx="4389119" cy="6354077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781699" y="472875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9"/>
            <a:ext cx="6860298" cy="6548302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446352">
            <a:off x="3593436" y="231212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493645-BEA1-4B61-9CE3-16CEE4000766}"/>
              </a:ext>
            </a:extLst>
          </p:cNvPr>
          <p:cNvSpPr/>
          <p:nvPr/>
        </p:nvSpPr>
        <p:spPr>
          <a:xfrm>
            <a:off x="7101016" y="4373431"/>
            <a:ext cx="4712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dados do cadastro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Receber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informar dados para o atendente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tiver dados errado atendente pedi novo dados.</a:t>
            </a:r>
          </a:p>
        </p:txBody>
      </p:sp>
    </p:spTree>
    <p:extLst>
      <p:ext uri="{BB962C8B-B14F-4D97-AF65-F5344CB8AC3E}">
        <p14:creationId xmlns:p14="http://schemas.microsoft.com/office/powerpoint/2010/main" val="36995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8"/>
            <a:ext cx="6860298" cy="656136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753120">
            <a:off x="5101047" y="219456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9425E4-EE9F-45CB-A2EB-FB1F134BE40D}"/>
              </a:ext>
            </a:extLst>
          </p:cNvPr>
          <p:cNvSpPr/>
          <p:nvPr/>
        </p:nvSpPr>
        <p:spPr>
          <a:xfrm>
            <a:off x="7101016" y="4373431"/>
            <a:ext cx="5090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dados do cadastro</a:t>
            </a:r>
          </a:p>
          <a:p>
            <a:r>
              <a:rPr lang="pt-BR" b="1" dirty="0"/>
              <a:t>Não - 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Pedi novamente os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entrar em contato para cobrar dados para termina o cadastro.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todos os dados estiver corretos enviar a solicitação.</a:t>
            </a:r>
          </a:p>
        </p:txBody>
      </p:sp>
    </p:spTree>
    <p:extLst>
      <p:ext uri="{BB962C8B-B14F-4D97-AF65-F5344CB8AC3E}">
        <p14:creationId xmlns:p14="http://schemas.microsoft.com/office/powerpoint/2010/main" val="12997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179068"/>
            <a:ext cx="6860298" cy="6678931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2305595" y="517289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33A6EF-987C-4C0A-9D02-6D9AB113602E}"/>
              </a:ext>
            </a:extLst>
          </p:cNvPr>
          <p:cNvSpPr/>
          <p:nvPr/>
        </p:nvSpPr>
        <p:spPr>
          <a:xfrm>
            <a:off x="6829169" y="4781204"/>
            <a:ext cx="53628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Solicitar dados do problema</a:t>
            </a:r>
          </a:p>
          <a:p>
            <a:r>
              <a:rPr lang="pt-BR" b="1" dirty="0"/>
              <a:t>Evento: </a:t>
            </a:r>
            <a:r>
              <a:rPr lang="pt-BR" dirty="0"/>
              <a:t>Cliente informar o problema</a:t>
            </a:r>
          </a:p>
          <a:p>
            <a:r>
              <a:rPr lang="pt-BR" b="1" dirty="0"/>
              <a:t>Objetivo: </a:t>
            </a:r>
            <a:r>
              <a:rPr lang="pt-BR" dirty="0"/>
              <a:t>Atendente pedi os dados do problema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pede todas as informação útil do problema.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Guarda todas as informações no cadastros.</a:t>
            </a:r>
          </a:p>
        </p:txBody>
      </p:sp>
    </p:spTree>
    <p:extLst>
      <p:ext uri="{BB962C8B-B14F-4D97-AF65-F5344CB8AC3E}">
        <p14:creationId xmlns:p14="http://schemas.microsoft.com/office/powerpoint/2010/main" val="340928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91440"/>
            <a:ext cx="6860298" cy="6662057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478232">
            <a:off x="4591594" y="4885509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F25FFD-C9FC-40C0-BA07-6CE7ADBDDD9C}"/>
              </a:ext>
            </a:extLst>
          </p:cNvPr>
          <p:cNvSpPr/>
          <p:nvPr/>
        </p:nvSpPr>
        <p:spPr>
          <a:xfrm>
            <a:off x="7101016" y="4373431"/>
            <a:ext cx="5090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dados do problema</a:t>
            </a:r>
          </a:p>
          <a:p>
            <a:r>
              <a:rPr lang="pt-BR" b="1" dirty="0"/>
              <a:t>Não - Evento: </a:t>
            </a:r>
            <a:r>
              <a:rPr lang="pt-BR" dirty="0"/>
              <a:t>Atendente solicita dados do problema</a:t>
            </a:r>
          </a:p>
          <a:p>
            <a:r>
              <a:rPr lang="pt-BR" b="1" dirty="0"/>
              <a:t>Objetivo: </a:t>
            </a:r>
            <a:r>
              <a:rPr lang="pt-BR" dirty="0"/>
              <a:t>Anotar dados do problema</a:t>
            </a:r>
          </a:p>
          <a:p>
            <a:r>
              <a:rPr lang="pt-BR" b="1" dirty="0"/>
              <a:t>Trabalhadores envolvidos: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pede mais informações do problema, se por acaso não fica muito claro do técnico entender.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Registra no sistema mais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35541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20240" y="1789611"/>
            <a:ext cx="557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Encontrar soluções </a:t>
            </a:r>
          </a:p>
        </p:txBody>
      </p:sp>
    </p:spTree>
    <p:extLst>
      <p:ext uri="{BB962C8B-B14F-4D97-AF65-F5344CB8AC3E}">
        <p14:creationId xmlns:p14="http://schemas.microsoft.com/office/powerpoint/2010/main" val="24608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Receber dados do problema </a:t>
            </a:r>
            <a:endParaRPr lang="pt-BR" b="1" dirty="0"/>
          </a:p>
          <a:p>
            <a:r>
              <a:rPr lang="pt-BR" b="1" dirty="0" smtClean="0"/>
              <a:t>Evento</a:t>
            </a:r>
            <a:r>
              <a:rPr lang="pt-BR" b="1" dirty="0"/>
              <a:t>: </a:t>
            </a:r>
            <a:r>
              <a:rPr lang="pt-BR" dirty="0" smtClean="0"/>
              <a:t>Receber dados do problema do cliente </a:t>
            </a:r>
            <a:endParaRPr lang="pt-BR" dirty="0" smtClean="0"/>
          </a:p>
          <a:p>
            <a:r>
              <a:rPr lang="pt-BR" b="1" dirty="0" smtClean="0"/>
              <a:t>Objetivo</a:t>
            </a:r>
            <a:r>
              <a:rPr lang="pt-BR" b="1" dirty="0"/>
              <a:t>: </a:t>
            </a:r>
            <a:r>
              <a:rPr lang="pt-BR" dirty="0" smtClean="0"/>
              <a:t>Entender o problema </a:t>
            </a:r>
            <a:endParaRPr lang="pt-BR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Atendente ao receber os dados do problema, envia pra o técnico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0" y="94022"/>
            <a:ext cx="4388731" cy="6415907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568623" y="209005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1132</TotalTime>
  <Words>1355</Words>
  <Application>Microsoft Office PowerPoint</Application>
  <PresentationFormat>Widescreen</PresentationFormat>
  <Paragraphs>174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Kauan</dc:creator>
  <cp:lastModifiedBy>Diogo Kauan</cp:lastModifiedBy>
  <cp:revision>52</cp:revision>
  <dcterms:created xsi:type="dcterms:W3CDTF">2020-05-12T22:57:34Z</dcterms:created>
  <dcterms:modified xsi:type="dcterms:W3CDTF">2020-05-14T21:22:11Z</dcterms:modified>
</cp:coreProperties>
</file>