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5903D-36B0-4B4F-B36F-0AC59A60C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A131B-F507-4385-922D-A0187AEBD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66A55-15E7-4296-B6E1-9FBE2EE1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6BAE1-77BD-4041-B378-43931EC5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F3CA3-179F-421D-A44F-5A522D80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0A9F9-4085-426B-9457-3F71D492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AFAE34-58FB-4C17-BF2A-98AAD8AB9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0F801C-E3AF-4AF5-AD97-84696F7D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DBE8A-CA65-4CEB-930F-781B05A6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01328C-8578-4E90-BAB6-C83F01C9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6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B39A91-BB72-426F-8A64-3A0C3EA2E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0FD440-2838-48A1-AA24-EFF77963F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F5273C-F581-4997-9F56-6AEB1AE5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EAD297-C25D-4D35-9E45-E40A097A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38FF0-7DF5-4C0E-9FE4-A275C51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26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39966-0680-47E8-AADF-97D3380B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95708-5CE0-456F-A04F-50AA2A83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60B68-A53A-43E5-A0AE-AA221B8A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C47E1-7925-4116-B530-7884D5FD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0DC8F6-523C-429C-9974-8C42774B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0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F820C-C04E-407A-BF5B-01A99379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EDAC4-33F7-4CC8-B5FF-7267F321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807DC-7701-4D27-8803-D2DB6803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75AE7-8398-4AB7-95B0-4EF162BD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92EA11-7B2B-4D12-81D3-BE974608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18D4C-21F4-4E90-B678-210E07CC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350FB-5758-416A-B5B8-6DEBFF78C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7BC60A-291C-4516-9641-C956C9F4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C56D3-B29B-4219-8C17-39C5ED1A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72C0F-BBC5-4C61-B392-1A67C5D6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689131-FB90-473C-A180-6519591E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70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0FDDE-E9A5-414C-B502-BA1B5850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4AB958-6FDB-4D95-93E9-77AB33F6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B25ED1-A5E7-471C-97F1-90D03FD0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F1F2E1-36BA-413F-A799-F2FDA3699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0A5BB0-2C4F-42BC-997E-CF319781E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9F3102-192F-4233-9746-09A8EDBE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7FF0D7-A0AC-4E83-BA64-105FC2CC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0753F5-2265-42EE-98C0-AF363138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6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A83B5-618A-4FB1-8C1B-443864DE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86B313-03C8-4476-AF39-8958A94E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118000-FEBA-4F96-BE23-D7082D2B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FCB662-0C75-4E68-84AA-2EB0041A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2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12DCB-21B3-4EE3-8C66-62C8D40C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813261-21F7-4428-9478-E13E7B6D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68AAD0-435F-40BD-BC63-C341A545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39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7ADB2-AFFD-4C20-B15B-A3958F09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01812-6977-4DD8-A977-EEF3ECB1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218076-3E6E-45B5-AEC7-272FB2284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37474F-45FD-40E0-AC6E-8CBD45FB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ABC90B-458C-4356-A80E-7970536F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20E8A7-98FF-4C47-A32C-D80F0F46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52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D676C-3CF7-4D26-A27E-9190CD73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8B2395-1044-4D98-8DA1-F87D9C8D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DA39D2-7DE3-4167-BAF6-B31DAB362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8C6131-1564-4943-92B9-521EF3AD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F9F9B-4F80-470E-AF65-E8E45F1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822C85-95C2-4F92-9E93-76CB2F10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23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5D3400-058B-4D3B-B068-534922A5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F38B30-D184-4140-BBB5-36B71D81F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D967B3-5E8D-4236-BC2D-F3E98B1AE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FEC1E-525E-4A05-B48F-7BF4F797A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E5BE95-FC44-44C9-B2A2-E81F9D8E4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0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91" y="2437112"/>
            <a:ext cx="10501183" cy="991888"/>
          </a:xfrm>
        </p:spPr>
        <p:txBody>
          <a:bodyPr>
            <a:normAutofit/>
          </a:bodyPr>
          <a:lstStyle/>
          <a:p>
            <a:r>
              <a:rPr lang="pt-BR" sz="3200" b="1" baseline="-25000" dirty="0"/>
              <a:t>Nós operacionais:</a:t>
            </a:r>
            <a:r>
              <a:rPr lang="pt-BR" sz="3200" baseline="-25000" dirty="0"/>
              <a:t>  </a:t>
            </a: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984" y="5041600"/>
            <a:ext cx="4427666" cy="1307586"/>
          </a:xfrm>
        </p:spPr>
        <p:txBody>
          <a:bodyPr>
            <a:normAutofit/>
          </a:bodyPr>
          <a:lstStyle/>
          <a:p>
            <a:r>
              <a:rPr lang="pt-B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3200" dirty="0"/>
          </a:p>
          <a:p>
            <a:r>
              <a:rPr lang="pt-BR" sz="3200" baseline="-25000" dirty="0"/>
              <a:t>-Agenda manutenção</a:t>
            </a:r>
            <a:endParaRPr lang="pt-BR" sz="3200" dirty="0"/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613189" y="323506"/>
            <a:ext cx="2965622" cy="11121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Abrir chamada</a:t>
            </a:r>
            <a:endParaRPr lang="pt-BR" sz="3200" dirty="0"/>
          </a:p>
          <a:p>
            <a:pPr algn="ctr"/>
            <a:endParaRPr lang="pt-BR" dirty="0"/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0800000" flipV="1">
            <a:off x="4349579" y="879561"/>
            <a:ext cx="263611" cy="14793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8" idx="1"/>
            <a:endCxn id="26" idx="0"/>
          </p:cNvCxnSpPr>
          <p:nvPr/>
        </p:nvCxnSpPr>
        <p:spPr>
          <a:xfrm rot="16200000" flipH="1">
            <a:off x="6201633" y="1329982"/>
            <a:ext cx="1432182" cy="1643448"/>
          </a:xfrm>
          <a:prstGeom prst="curvedConnector3">
            <a:avLst>
              <a:gd name="adj1" fmla="val 42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7F869F07-D970-43E8-BC1E-315C6957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78" y="2358895"/>
            <a:ext cx="1981200" cy="2305050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9FDB857-A166-48E5-8C15-D5F1CA24AAB2}"/>
              </a:ext>
            </a:extLst>
          </p:cNvPr>
          <p:cNvSpPr/>
          <p:nvPr/>
        </p:nvSpPr>
        <p:spPr>
          <a:xfrm>
            <a:off x="6565556" y="2867797"/>
            <a:ext cx="2347784" cy="839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Help Desk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7EBACDC6-782C-4CCB-A4ED-7D646E44CA3E}"/>
              </a:ext>
            </a:extLst>
          </p:cNvPr>
          <p:cNvCxnSpPr>
            <a:cxnSpLocks/>
            <a:stCxn id="26" idx="2"/>
            <a:endCxn id="5" idx="1"/>
          </p:cNvCxnSpPr>
          <p:nvPr/>
        </p:nvCxnSpPr>
        <p:spPr>
          <a:xfrm rot="5400000">
            <a:off x="6042969" y="3998913"/>
            <a:ext cx="1988495" cy="1404464"/>
          </a:xfrm>
          <a:prstGeom prst="curvedConnector4">
            <a:avLst>
              <a:gd name="adj1" fmla="val 33561"/>
              <a:gd name="adj2" fmla="val 116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611051F-6BA3-4225-9567-7E98073ECC63}"/>
              </a:ext>
            </a:extLst>
          </p:cNvPr>
          <p:cNvSpPr txBox="1"/>
          <p:nvPr/>
        </p:nvSpPr>
        <p:spPr>
          <a:xfrm>
            <a:off x="3799953" y="4727419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42948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04" y="2268538"/>
            <a:ext cx="9584896" cy="1160462"/>
          </a:xfrm>
        </p:spPr>
        <p:txBody>
          <a:bodyPr>
            <a:normAutofit/>
          </a:bodyPr>
          <a:lstStyle/>
          <a:p>
            <a:r>
              <a:rPr lang="pt-BR" sz="3200" b="1" baseline="-25000" dirty="0"/>
              <a:t>Nós operacionais:</a:t>
            </a: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4945" y="5053914"/>
            <a:ext cx="4260850" cy="1319942"/>
          </a:xfrm>
        </p:spPr>
        <p:txBody>
          <a:bodyPr>
            <a:normAutofit/>
          </a:bodyPr>
          <a:lstStyle/>
          <a:p>
            <a:r>
              <a:rPr lang="pt-B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/>
              <a:t>-Peças novas para vendedores</a:t>
            </a:r>
          </a:p>
          <a:p>
            <a:endParaRPr lang="pt-BR" sz="3200" dirty="0"/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240341" y="332277"/>
            <a:ext cx="2965622" cy="11121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Fornecimento</a:t>
            </a:r>
            <a:endParaRPr lang="pt-BR" sz="3200" dirty="0"/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H="1" flipV="1">
            <a:off x="4240341" y="888332"/>
            <a:ext cx="680824" cy="2406954"/>
          </a:xfrm>
          <a:prstGeom prst="curvedConnector4">
            <a:avLst>
              <a:gd name="adj1" fmla="val -33577"/>
              <a:gd name="adj2" fmla="val 61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rot="16200000" flipH="1">
            <a:off x="6591696" y="575842"/>
            <a:ext cx="1721775" cy="3458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738EBDF5-AA55-4E31-88E4-BA0DB740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65" y="3295286"/>
            <a:ext cx="1981200" cy="230505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7EBC0C3-CE98-469C-BDAD-C0E57677F28D}"/>
              </a:ext>
            </a:extLst>
          </p:cNvPr>
          <p:cNvSpPr/>
          <p:nvPr/>
        </p:nvSpPr>
        <p:spPr>
          <a:xfrm>
            <a:off x="8008122" y="3166161"/>
            <a:ext cx="2347784" cy="839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aseline="-25000" dirty="0"/>
              <a:t>Schneider Electric</a:t>
            </a:r>
            <a:endParaRPr lang="pt-BR" sz="3200" dirty="0"/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768B3C43-1E83-446A-94EF-FFB12CA34E33}"/>
              </a:ext>
            </a:extLst>
          </p:cNvPr>
          <p:cNvCxnSpPr>
            <a:cxnSpLocks/>
            <a:stCxn id="11" idx="2"/>
            <a:endCxn id="5" idx="1"/>
          </p:cNvCxnSpPr>
          <p:nvPr/>
        </p:nvCxnSpPr>
        <p:spPr>
          <a:xfrm rot="5400000">
            <a:off x="7459169" y="3991039"/>
            <a:ext cx="1708623" cy="1737069"/>
          </a:xfrm>
          <a:prstGeom prst="curvedConnector4">
            <a:avLst>
              <a:gd name="adj1" fmla="val 30687"/>
              <a:gd name="adj2" fmla="val 113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3F15C-A6C2-4B40-AE6F-85B558C63121}"/>
              </a:ext>
            </a:extLst>
          </p:cNvPr>
          <p:cNvSpPr txBox="1"/>
          <p:nvPr/>
        </p:nvSpPr>
        <p:spPr>
          <a:xfrm>
            <a:off x="4340438" y="5600336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135531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04" y="2268538"/>
            <a:ext cx="9584896" cy="1160462"/>
          </a:xfrm>
        </p:spPr>
        <p:txBody>
          <a:bodyPr>
            <a:normAutofit/>
          </a:bodyPr>
          <a:lstStyle/>
          <a:p>
            <a:r>
              <a:rPr lang="pt-BR" sz="3200" b="1" baseline="-25000" dirty="0"/>
              <a:t>Nós operacionais:</a:t>
            </a: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4945" y="5053914"/>
            <a:ext cx="4260850" cy="1319942"/>
          </a:xfrm>
        </p:spPr>
        <p:txBody>
          <a:bodyPr>
            <a:normAutofit/>
          </a:bodyPr>
          <a:lstStyle/>
          <a:p>
            <a:r>
              <a:rPr lang="pt-B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/>
              <a:t>-Troca de peças quebradas</a:t>
            </a:r>
            <a:endParaRPr lang="pt-BR" sz="3200" dirty="0"/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428954" y="643624"/>
            <a:ext cx="2965622" cy="10099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Troca de peças com defeito</a:t>
            </a:r>
            <a:endParaRPr lang="pt-BR" sz="3200" dirty="0"/>
          </a:p>
          <a:p>
            <a:pPr algn="ctr"/>
            <a:endParaRPr lang="pt-BR" sz="3200" dirty="0"/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H="1" flipV="1">
            <a:off x="4428953" y="1148594"/>
            <a:ext cx="492211" cy="2146692"/>
          </a:xfrm>
          <a:prstGeom prst="curvedConnector4">
            <a:avLst>
              <a:gd name="adj1" fmla="val -46443"/>
              <a:gd name="adj2" fmla="val 61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rot="16200000" flipH="1">
            <a:off x="6790591" y="774737"/>
            <a:ext cx="1512597" cy="32702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738EBDF5-AA55-4E31-88E4-BA0DB740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65" y="3295286"/>
            <a:ext cx="1981200" cy="230505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7EBC0C3-CE98-469C-BDAD-C0E57677F28D}"/>
              </a:ext>
            </a:extLst>
          </p:cNvPr>
          <p:cNvSpPr/>
          <p:nvPr/>
        </p:nvSpPr>
        <p:spPr>
          <a:xfrm>
            <a:off x="8008122" y="3166161"/>
            <a:ext cx="2347784" cy="839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aseline="-25000" dirty="0"/>
              <a:t>Schneider Electric</a:t>
            </a:r>
            <a:endParaRPr lang="pt-BR" sz="3200" dirty="0"/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768B3C43-1E83-446A-94EF-FFB12CA34E33}"/>
              </a:ext>
            </a:extLst>
          </p:cNvPr>
          <p:cNvCxnSpPr>
            <a:cxnSpLocks/>
            <a:stCxn id="11" idx="2"/>
            <a:endCxn id="5" idx="1"/>
          </p:cNvCxnSpPr>
          <p:nvPr/>
        </p:nvCxnSpPr>
        <p:spPr>
          <a:xfrm rot="5400000">
            <a:off x="7459169" y="3991039"/>
            <a:ext cx="1708623" cy="1737069"/>
          </a:xfrm>
          <a:prstGeom prst="curvedConnector4">
            <a:avLst>
              <a:gd name="adj1" fmla="val 30687"/>
              <a:gd name="adj2" fmla="val 113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3F15C-A6C2-4B40-AE6F-85B558C63121}"/>
              </a:ext>
            </a:extLst>
          </p:cNvPr>
          <p:cNvSpPr txBox="1"/>
          <p:nvPr/>
        </p:nvSpPr>
        <p:spPr>
          <a:xfrm>
            <a:off x="4340438" y="5600336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06535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04" y="2268538"/>
            <a:ext cx="9584896" cy="1160462"/>
          </a:xfrm>
        </p:spPr>
        <p:txBody>
          <a:bodyPr>
            <a:normAutofit/>
          </a:bodyPr>
          <a:lstStyle/>
          <a:p>
            <a:r>
              <a:rPr lang="pt-BR" sz="3200" b="1" baseline="-25000" dirty="0"/>
              <a:t>Nós operacionais:</a:t>
            </a: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4945" y="5053914"/>
            <a:ext cx="4260850" cy="1319942"/>
          </a:xfrm>
        </p:spPr>
        <p:txBody>
          <a:bodyPr>
            <a:normAutofit fontScale="92500" lnSpcReduction="20000"/>
          </a:bodyPr>
          <a:lstStyle/>
          <a:p>
            <a:r>
              <a:rPr lang="pt-B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-Prestar manutenção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-Reparo da rede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428954" y="541455"/>
            <a:ext cx="2965622" cy="11121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suporte técnico</a:t>
            </a:r>
            <a:endParaRPr lang="pt-BR" sz="3200" dirty="0"/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H="1" flipV="1">
            <a:off x="4428953" y="1097510"/>
            <a:ext cx="492211" cy="2197776"/>
          </a:xfrm>
          <a:prstGeom prst="curvedConnector4">
            <a:avLst>
              <a:gd name="adj1" fmla="val -46443"/>
              <a:gd name="adj2" fmla="val 62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rot="16200000" flipH="1">
            <a:off x="6790591" y="774737"/>
            <a:ext cx="1512596" cy="32702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738EBDF5-AA55-4E31-88E4-BA0DB740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65" y="3295286"/>
            <a:ext cx="1981200" cy="230505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7EBC0C3-CE98-469C-BDAD-C0E57677F28D}"/>
              </a:ext>
            </a:extLst>
          </p:cNvPr>
          <p:cNvSpPr/>
          <p:nvPr/>
        </p:nvSpPr>
        <p:spPr>
          <a:xfrm>
            <a:off x="8008122" y="3166160"/>
            <a:ext cx="2347784" cy="839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aseline="-25000" dirty="0"/>
              <a:t>Setor Técnico</a:t>
            </a:r>
            <a:endParaRPr lang="pt-BR" sz="3200" dirty="0"/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768B3C43-1E83-446A-94EF-FFB12CA34E33}"/>
              </a:ext>
            </a:extLst>
          </p:cNvPr>
          <p:cNvCxnSpPr>
            <a:cxnSpLocks/>
            <a:stCxn id="11" idx="2"/>
            <a:endCxn id="5" idx="1"/>
          </p:cNvCxnSpPr>
          <p:nvPr/>
        </p:nvCxnSpPr>
        <p:spPr>
          <a:xfrm rot="5400000">
            <a:off x="7459168" y="3991039"/>
            <a:ext cx="1708624" cy="1737069"/>
          </a:xfrm>
          <a:prstGeom prst="curvedConnector4">
            <a:avLst>
              <a:gd name="adj1" fmla="val 30687"/>
              <a:gd name="adj2" fmla="val 113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3F15C-A6C2-4B40-AE6F-85B558C63121}"/>
              </a:ext>
            </a:extLst>
          </p:cNvPr>
          <p:cNvSpPr txBox="1"/>
          <p:nvPr/>
        </p:nvSpPr>
        <p:spPr>
          <a:xfrm>
            <a:off x="4340438" y="5600336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3806184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Nós operacionais:  </vt:lpstr>
      <vt:lpstr>Nós operacionais:</vt:lpstr>
      <vt:lpstr>Nós operacionais:</vt:lpstr>
      <vt:lpstr>Nós operacionais: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Nós operacionais: Help Desk</dc:title>
  <dc:creator>nicolas lee</dc:creator>
  <cp:lastModifiedBy>nicolas lee</cp:lastModifiedBy>
  <cp:revision>10</cp:revision>
  <dcterms:created xsi:type="dcterms:W3CDTF">2020-04-03T11:50:23Z</dcterms:created>
  <dcterms:modified xsi:type="dcterms:W3CDTF">2020-04-03T13:35:33Z</dcterms:modified>
</cp:coreProperties>
</file>