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5903D-36B0-4B4F-B36F-0AC59A60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A131B-F507-4385-922D-A0187AEB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66A55-15E7-4296-B6E1-9FBE2EE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6BAE1-77BD-4041-B378-43931EC5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F3CA3-179F-421D-A44F-5A522D80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A9F9-4085-426B-9457-3F71D492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FAE34-58FB-4C17-BF2A-98AAD8AB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F801C-E3AF-4AF5-AD97-84696F7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DBE8A-CA65-4CEB-930F-781B05A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1328C-8578-4E90-BAB6-C83F01C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B39A91-BB72-426F-8A64-3A0C3EA2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0FD440-2838-48A1-AA24-EFF7796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5273C-F581-4997-9F56-6AEB1AE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AD297-C25D-4D35-9E45-E40A097A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38FF0-7DF5-4C0E-9FE4-A275C51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9966-0680-47E8-AADF-97D3380B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5708-5CE0-456F-A04F-50AA2A83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60B68-A53A-43E5-A0AE-AA221B8A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C47E1-7925-4116-B530-7884D5F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DC8F6-523C-429C-9974-8C42774B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820C-C04E-407A-BF5B-01A99379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EDAC4-33F7-4CC8-B5FF-7267F321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807DC-7701-4D27-8803-D2DB6803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75AE7-8398-4AB7-95B0-4EF162B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2EA11-7B2B-4D12-81D3-BE974608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18D4C-21F4-4E90-B678-210E07CC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50FB-5758-416A-B5B8-6DEBFF78C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BC60A-291C-4516-9641-C956C9F4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C56D3-B29B-4219-8C17-39C5ED1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72C0F-BBC5-4C61-B392-1A67C5D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89131-FB90-473C-A180-6519591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0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FDDE-E9A5-414C-B502-BA1B5850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AB958-6FDB-4D95-93E9-77AB33F6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25ED1-A5E7-471C-97F1-90D03FD0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F1F2E1-36BA-413F-A799-F2FDA3699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0A5BB0-2C4F-42BC-997E-CF319781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9F3102-192F-4233-9746-09A8EDBE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FF0D7-A0AC-4E83-BA64-105FC2CC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0753F5-2265-42EE-98C0-AF363138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83B5-618A-4FB1-8C1B-443864DE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86B313-03C8-4476-AF39-8958A94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118000-FEBA-4F96-BE23-D7082D2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CB662-0C75-4E68-84AA-2EB0041A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12DCB-21B3-4EE3-8C66-62C8D40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813261-21F7-4428-9478-E13E7B6D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68AAD0-435F-40BD-BC63-C341A545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ADB2-AFFD-4C20-B15B-A3958F0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01812-6977-4DD8-A977-EEF3ECB1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18076-3E6E-45B5-AEC7-272FB228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7474F-45FD-40E0-AC6E-8CBD45FB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BC90B-458C-4356-A80E-7970536F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0E8A7-98FF-4C47-A32C-D80F0F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676C-3CF7-4D26-A27E-9190CD73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8B2395-1044-4D98-8DA1-F87D9C8D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A39D2-7DE3-4167-BAF6-B31DAB36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C6131-1564-4943-92B9-521EF3AD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9F9B-4F80-470E-AF65-E8E45F1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22C85-95C2-4F92-9E93-76CB2F1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5D3400-058B-4D3B-B068-534922A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38B30-D184-4140-BBB5-36B71D81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967B3-5E8D-4236-BC2D-F3E98B1A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FEC1E-525E-4A05-B48F-7BF4F797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BE95-FC44-44C9-B2A2-E81F9D8E4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10515600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Help Desk 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 fontScale="62500" lnSpcReduction="20000"/>
          </a:bodyPr>
          <a:lstStyle/>
          <a:p>
            <a:r>
              <a:rPr lang="pt-BR" sz="51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100" baseline="-25000" dirty="0"/>
              <a:t>-Receber chamada</a:t>
            </a:r>
            <a:endParaRPr lang="pt-BR" sz="5100" dirty="0"/>
          </a:p>
          <a:p>
            <a:r>
              <a:rPr lang="pt-BR" sz="5100" baseline="-25000" dirty="0"/>
              <a:t>-Fornece Informação</a:t>
            </a:r>
            <a:endParaRPr lang="pt-BR" sz="5100" dirty="0"/>
          </a:p>
          <a:p>
            <a:r>
              <a:rPr lang="pt-BR" sz="5100" baseline="-25000" dirty="0"/>
              <a:t>-Agenda manutenção</a:t>
            </a:r>
            <a:endParaRPr lang="pt-BR" sz="51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77264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Abrir chamada</a:t>
            </a:r>
            <a:endParaRPr lang="pt-BR" sz="3200" dirty="0"/>
          </a:p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19" y="2460153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4" y="1324405"/>
            <a:ext cx="3546560" cy="1524364"/>
          </a:xfrm>
          <a:prstGeom prst="curvedConnector3">
            <a:avLst>
              <a:gd name="adj1" fmla="val 100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5441092" y="3330145"/>
            <a:ext cx="3692525" cy="772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-Descarte adequadamente</a:t>
            </a:r>
            <a:endParaRPr lang="pt-BR" sz="3200" dirty="0"/>
          </a:p>
          <a:p>
            <a:r>
              <a:rPr lang="pt-BR" sz="3200" baseline="-25000" dirty="0"/>
              <a:t>-Agendar descarte com cliente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77264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Solicitação de descarte</a:t>
            </a:r>
            <a:endParaRPr lang="pt-BR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238" y="2268538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4" y="1324405"/>
            <a:ext cx="3546560" cy="1524364"/>
          </a:xfrm>
          <a:prstGeom prst="curvedConnector3">
            <a:avLst>
              <a:gd name="adj1" fmla="val 106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575911" y="3138530"/>
            <a:ext cx="2557706" cy="963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Schneider Electric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-Peças novas para vendedores</a:t>
            </a:r>
            <a:endParaRPr lang="pt-BR" sz="3200" dirty="0"/>
          </a:p>
          <a:p>
            <a:r>
              <a:rPr lang="pt-BR" sz="3200" baseline="-25000" dirty="0"/>
              <a:t>-Produtos novos e atualizado 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613189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Fornecimento</a:t>
            </a:r>
            <a:endParaRPr lang="pt-BR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70" y="2268538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5" y="1324405"/>
            <a:ext cx="3682485" cy="1524364"/>
          </a:xfrm>
          <a:prstGeom prst="curvedConnector3">
            <a:avLst>
              <a:gd name="adj1" fmla="val 106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540843" y="3138530"/>
            <a:ext cx="2592774" cy="963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Schneider Electric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-Manutenção de defeitos</a:t>
            </a:r>
            <a:endParaRPr lang="pt-BR" sz="3200" dirty="0"/>
          </a:p>
          <a:p>
            <a:r>
              <a:rPr lang="pt-BR" sz="3200" baseline="-25000" dirty="0"/>
              <a:t>-Troca de peças quebradas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77264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Troca de peças com defeito</a:t>
            </a:r>
            <a:endParaRPr lang="pt-BR" sz="3200" dirty="0"/>
          </a:p>
          <a:p>
            <a:pPr algn="ctr"/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63" y="2086587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4" y="1324405"/>
            <a:ext cx="3546560" cy="1524364"/>
          </a:xfrm>
          <a:prstGeom prst="curvedConnector3">
            <a:avLst>
              <a:gd name="adj1" fmla="val 106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711836" y="2956579"/>
            <a:ext cx="2421781" cy="1145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Schneider Electric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-Manutenção de defeitos</a:t>
            </a:r>
            <a:endParaRPr lang="pt-BR" sz="3200" dirty="0"/>
          </a:p>
          <a:p>
            <a:r>
              <a:rPr lang="pt-BR" sz="3200" baseline="-25000" dirty="0"/>
              <a:t>-Troca de peças quebradas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77264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Troca de peças com defeito</a:t>
            </a:r>
            <a:endParaRPr lang="pt-BR" sz="3200" dirty="0"/>
          </a:p>
          <a:p>
            <a:pPr algn="ctr"/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15" y="2268538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4" y="1324405"/>
            <a:ext cx="3546560" cy="1524364"/>
          </a:xfrm>
          <a:prstGeom prst="curvedConnector3">
            <a:avLst>
              <a:gd name="adj1" fmla="val 106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338988" y="3138530"/>
            <a:ext cx="2794629" cy="9639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426132"/>
          </a:xfrm>
        </p:spPr>
        <p:txBody>
          <a:bodyPr>
            <a:normAutofit/>
          </a:bodyPr>
          <a:lstStyle/>
          <a:p>
            <a:r>
              <a:rPr lang="pt-BR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Nós operacionais:</a:t>
            </a:r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técnico</a:t>
            </a:r>
            <a:br>
              <a:rPr lang="pt-BR" dirty="0"/>
            </a:b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9784" y="4102443"/>
            <a:ext cx="4427666" cy="1987207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-Presta suporte para manutenção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 Reparo da rede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77264" y="768350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suporte técnico</a:t>
            </a:r>
            <a:endParaRPr lang="pt-BR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23AE5-6FFE-4D24-8A23-3D28141B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27" y="2342766"/>
            <a:ext cx="1231673" cy="1739983"/>
          </a:xfrm>
          <a:prstGeom prst="rect">
            <a:avLst/>
          </a:prstGeom>
        </p:spPr>
      </p:pic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930704" y="1324404"/>
            <a:ext cx="3546560" cy="1657199"/>
          </a:xfrm>
          <a:prstGeom prst="curvedConnector3">
            <a:avLst>
              <a:gd name="adj1" fmla="val 106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096000" y="3212758"/>
            <a:ext cx="3037617" cy="8896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Nós operacionais: Help Desk </vt:lpstr>
      <vt:lpstr>Nós operacionais: técnico</vt:lpstr>
      <vt:lpstr>Nós operacionais: Schneider Electric</vt:lpstr>
      <vt:lpstr>Nós operacionais: Schneider Electric</vt:lpstr>
      <vt:lpstr>Nós operacionais: Schneider Electric</vt:lpstr>
      <vt:lpstr>Nós operacionais: técnico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 operacionais: Help Desk</dc:title>
  <dc:creator>nicolas lee</dc:creator>
  <cp:lastModifiedBy>nicolas lee</cp:lastModifiedBy>
  <cp:revision>3</cp:revision>
  <dcterms:created xsi:type="dcterms:W3CDTF">2020-04-03T11:50:23Z</dcterms:created>
  <dcterms:modified xsi:type="dcterms:W3CDTF">2020-04-03T12:13:46Z</dcterms:modified>
</cp:coreProperties>
</file>