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152D32BC-4EEC-4ECD-A951-CC3CC59CC53B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07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686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ly Juliani" userId="253ddd4071b1850b" providerId="LiveId" clId="{DB808729-7E24-4E14-A3BF-9D9DE64C96D2}"/>
    <pc:docChg chg="modSld">
      <pc:chgData name="Nicolly Juliani" userId="253ddd4071b1850b" providerId="LiveId" clId="{DB808729-7E24-4E14-A3BF-9D9DE64C96D2}" dt="2023-06-04T03:06:27.511" v="0" actId="1076"/>
      <pc:docMkLst>
        <pc:docMk/>
      </pc:docMkLst>
      <pc:sldChg chg="modSp mod">
        <pc:chgData name="Nicolly Juliani" userId="253ddd4071b1850b" providerId="LiveId" clId="{DB808729-7E24-4E14-A3BF-9D9DE64C96D2}" dt="2023-06-04T03:06:27.511" v="0" actId="1076"/>
        <pc:sldMkLst>
          <pc:docMk/>
          <pc:sldMk cId="2339646589" sldId="256"/>
        </pc:sldMkLst>
        <pc:spChg chg="mod">
          <ac:chgData name="Nicolly Juliani" userId="253ddd4071b1850b" providerId="LiveId" clId="{DB808729-7E24-4E14-A3BF-9D9DE64C96D2}" dt="2023-06-04T03:06:27.511" v="0" actId="1076"/>
          <ac:spMkLst>
            <pc:docMk/>
            <pc:sldMk cId="2339646589" sldId="256"/>
            <ac:spMk id="2" creationId="{BA74F3B9-BC7D-5749-D2F3-90FFE7B675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045C4-E4E3-80D2-0C53-CAD9FC2EA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B38C8E-A608-3497-2B74-6A209A092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E48E94-C525-2529-5221-8FFF9D32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F568-DCF6-4988-8C89-1D538288B8B6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36A7C4-C70B-3D74-C72C-7BAD0682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88651-297F-AE96-DE50-FCE75CE1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CDBB-56A7-4406-9DA0-9F916A79F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64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05257-81E7-514B-8268-5E29B996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8200D6-78C7-9415-D3E3-6A299F437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C5C10E-252A-AEA7-6731-CF30891A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F568-DCF6-4988-8C89-1D538288B8B6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0905B1-C404-00FF-6148-AD782336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672A48-7F17-F2FE-70FE-882AF4EC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CDBB-56A7-4406-9DA0-9F916A79F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97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0CE8AA-D9E1-1933-EE24-7DA17612B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59F8FE-FCDC-05A4-5C6B-366CF2778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C900F8-B171-18FF-04B0-828529D3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F568-DCF6-4988-8C89-1D538288B8B6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5AF167-A3CB-A489-6A78-10282FB2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9DE774-0639-FA0F-BC90-CF16F968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CDBB-56A7-4406-9DA0-9F916A79F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3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CA9DC-D9F3-F373-5D24-BE44AC40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E85BF9-F5CB-ED39-7B3B-C3F99EB84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A594A8-077A-76AD-AF44-BB1922E7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F568-DCF6-4988-8C89-1D538288B8B6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EF5F87-6725-BB1A-78F5-02BC8BCF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33D5FB-FD50-2FB1-5D40-0B3E7BE0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CDBB-56A7-4406-9DA0-9F916A79F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40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94636-6977-71B0-499C-1606097D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71E486-0FE0-0771-0C9F-F7D8206FD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607606-ED85-6E5C-FDA5-B38CB814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F568-DCF6-4988-8C89-1D538288B8B6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FB7A6C-40E8-DA88-2BFA-D03340F0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05708D-3DD5-CBE6-994E-A55F9DF3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CDBB-56A7-4406-9DA0-9F916A79F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42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0EAEE-31BF-360D-79CC-224BF455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0F8BBE-47D4-FD7A-9991-08C4E7176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1E3867-CDC2-BDF9-B3F1-0171962D5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440895-772E-081F-DB05-5ADB5C78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F568-DCF6-4988-8C89-1D538288B8B6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DD12E1-15DD-B2F9-11DC-D9E1606E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3138E3-DE75-BBC3-8189-CAEC188B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CDBB-56A7-4406-9DA0-9F916A79F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57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0A844-BA1A-B400-3C59-1EED5480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5381F7-910C-A029-0A84-3FA4D84B7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90ACA4-50C9-E23C-2F16-4D148A926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6EDA1CD-2CEF-CB85-E9A1-B038A82AE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D5BEA1-89A3-A4F0-1FF8-009EE3D2F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306A80-2FBB-D5A1-9264-E4ED5BD2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F568-DCF6-4988-8C89-1D538288B8B6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6A98A8-4213-A145-46BA-32B5A26A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176750-EA0D-ADF3-EBDC-1D61CA9E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CDBB-56A7-4406-9DA0-9F916A79F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98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6690C-7A38-A5A0-4A5A-C3EBD951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0A823C-B17E-249D-4EAB-2DFA5AD5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F568-DCF6-4988-8C89-1D538288B8B6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E81F8D5-2B94-5CDF-5499-4E477151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CFC34F-EE31-6DCF-D28B-BF725C37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CDBB-56A7-4406-9DA0-9F916A79F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28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4EBC035-2105-3FB5-CC61-A9A905AC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F568-DCF6-4988-8C89-1D538288B8B6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BC0F9B-C595-0020-0D67-AFAE5F80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0F5D72-3E3E-8C1B-B7F6-E00C20EC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CDBB-56A7-4406-9DA0-9F916A79F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49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AC2BA-7213-F6F5-612F-054ECFEAE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F1AA62-2211-8759-35F9-799A373C6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0AAACC-9D32-55F4-E162-40CE3AF1D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A3D68A-E112-8D9C-0E7B-4565ABA9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F568-DCF6-4988-8C89-1D538288B8B6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A56BFE-C976-72A3-0B7E-0BE188C1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A9B685-2933-AB4D-89E7-405E6242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CDBB-56A7-4406-9DA0-9F916A79F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9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4EFF5-BBC9-0C8E-180A-43364F16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D909A6-50B0-192B-91A2-D72FE14D4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76A7E4-4A8A-BBB6-DE6B-47FA6228E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DB0351-3413-E955-93F8-99CBBC54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F568-DCF6-4988-8C89-1D538288B8B6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5BC629-08AB-95CC-EDCE-81E2C09C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85D96A-4D96-1C74-5919-35EBD01F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CDBB-56A7-4406-9DA0-9F916A79F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11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34BB13-ABE7-C81F-C3AA-9239795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F1FE91-19C5-B701-FBA0-60C48D1A7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F7D235-4298-CDA8-AB7E-FB774454A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2F568-DCF6-4988-8C89-1D538288B8B6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2F7E29-9298-B989-CFAF-28B2CC022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1D3B7A-255E-6E8B-3B82-23D94CEE9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5CDBB-56A7-4406-9DA0-9F916A79F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28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4F3B9-BC7D-5749-D2F3-90FFE7B67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452" y="581156"/>
            <a:ext cx="9144000" cy="2387600"/>
          </a:xfrm>
        </p:spPr>
        <p:txBody>
          <a:bodyPr>
            <a:normAutofit/>
          </a:bodyPr>
          <a:lstStyle/>
          <a:p>
            <a:r>
              <a:rPr lang="pt-BR" sz="8000" b="0" i="0" u="none" strike="noStrike" dirty="0">
                <a:solidFill>
                  <a:schemeClr val="bg2"/>
                </a:solidFill>
                <a:effectLst/>
                <a:latin typeface="OCR A Extended" panose="02010509020102010303" pitchFamily="50" charset="0"/>
              </a:rPr>
              <a:t>SPACE INFINITY</a:t>
            </a:r>
            <a:endParaRPr lang="pt-BR" sz="8000" dirty="0">
              <a:solidFill>
                <a:schemeClr val="bg2"/>
              </a:solidFill>
              <a:latin typeface="OCR A Extended" panose="02010509020102010303" pitchFamily="50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9D41C0-D241-EC1D-714E-BCB4851BA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104" y="5989638"/>
            <a:ext cx="9144000" cy="1655762"/>
          </a:xfrm>
        </p:spPr>
        <p:txBody>
          <a:bodyPr/>
          <a:lstStyle/>
          <a:p>
            <a:r>
              <a:rPr lang="pt-BR" dirty="0">
                <a:solidFill>
                  <a:schemeClr val="bg2"/>
                </a:solidFill>
              </a:rPr>
              <a:t>Nicolly Juliani da Silva Cavalcante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420A008-4838-4AB4-99C2-5AF5267FD978}"/>
              </a:ext>
            </a:extLst>
          </p:cNvPr>
          <p:cNvSpPr txBox="1"/>
          <p:nvPr/>
        </p:nvSpPr>
        <p:spPr>
          <a:xfrm>
            <a:off x="1163216" y="3964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9646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OCR A Extended</vt:lpstr>
      <vt:lpstr>Tema do Office</vt:lpstr>
      <vt:lpstr>SPACE INFINITY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INFINITY</dc:title>
  <dc:creator>Nicolly Juliani</dc:creator>
  <cp:lastModifiedBy>Nicolly Juliani</cp:lastModifiedBy>
  <cp:revision>1</cp:revision>
  <dcterms:created xsi:type="dcterms:W3CDTF">2023-05-31T01:04:58Z</dcterms:created>
  <dcterms:modified xsi:type="dcterms:W3CDTF">2023-06-04T03:06:38Z</dcterms:modified>
</cp:coreProperties>
</file>