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926B8-EEB6-4057-9A6C-5F38B57BEA27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0784-944F-467F-85F5-DD4D0AA03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65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F8C49-5A76-AA0A-AE97-A009CBF9D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D047C-677F-57C0-2112-B1731A099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6D9EE4-B474-A420-C29B-2EC48C97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FAA5C-64E3-3CDC-7DA2-41206265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D39F6-8806-73D8-4FC9-74887D2F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10442-24DC-BBBA-DB7F-37632B78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97C633-04A6-E462-F7D6-9508E8BD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1B6657-31BC-A553-BEBA-A9CBDEC9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21E419-A3E7-EF41-684F-54816F21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D47697-5FA8-5FB7-3335-586B18EA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65D7D2-1E29-A85A-8BFB-863F1B30A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F96046-85ED-9C58-352A-DEE89BC51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EBB94-4838-EFD4-3BC9-21C54619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4A6F9-DBA3-F269-3832-E438024B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48753-A203-A35D-859B-E0A966EF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8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4EEAD-155C-2717-912D-C5215C2D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AD77D-B1FC-B153-82D1-BDF6AC86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37F7D1-56B8-92B1-69F2-7784A56C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8035F-1BE7-EA09-4CEE-94C52045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E8ACD1-756F-90E3-A4B7-FDF92B20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10278-9358-3A7D-7F07-93E51518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DF3EAF-F15A-9832-80F3-4AA4FA0E9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48975-F86F-F883-2963-8056B68B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9A7F6-D7EF-E90C-694A-2EAA209F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89EA9-CBCA-2FA2-C534-F723FC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2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E752B-8555-D3E7-3800-A47FC78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BD7CB-9412-9AFF-6126-F45F113FF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388DBF-0AF5-42EB-E3CC-C0E76495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DADE2A-3459-25D0-CD35-BE1124B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7540A7-9CFF-7EB7-CCB1-E932FAB7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DCE045-CF61-7531-3B27-FC6585DB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8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8B039-0133-91DA-E63E-96305986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10158-37C3-71AB-583E-E990848B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FD9B8-723E-2E26-3B7D-92E3EB06C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5ADDA7-7F4C-9B43-378F-2D0E5E0A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9AFF29-8721-5CA2-9865-DF5B2156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6AB59A-1311-C383-5A52-B8779092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F50376-5309-A52D-7E56-41624E69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452750-B290-48F3-33C7-631522CC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70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E0A17-C566-CCDA-5AC1-EA0F4156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80D54E-E59D-9C01-7A95-BA158F7E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75320A-C005-1D0F-49DA-69D92DA3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47A2B-CFEF-0B5B-6597-81C20460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6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B9AF29-0240-A0A7-0F5B-725BA08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7BEE4-1B93-9583-EBD8-7D8B8B84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76A944-4D62-5D96-45F0-077BD7E0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F1DD9-438C-A55F-A97E-B0DC7A16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4D0DA-5FBA-7B9D-ECAC-B7373068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C473B1-72B8-3590-1F89-0D70A0A8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8B6B9-E9F9-AA8F-8499-29578041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91B45-E35C-60A9-1E5D-2D932AD5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AD8CF4-5BD8-65C9-A118-FF13578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5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9822F-0753-8AF0-35E4-0F8BB293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46225C-BE34-2A29-A903-10267584C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90CEF5-94E8-5967-5EEC-BCF12E535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7DE087-31D6-891B-306D-80DD2FD2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6E1FD-12C8-C637-60AF-9E2D4FE0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2B2B54-ED7D-7760-086F-9789CCDA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A64B9D-B464-D0F8-9247-F86A7046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28B7F5-9B7E-B7AE-35B1-8A2BF1B2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7800B-7D94-3E39-380E-26499D084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B48CD-2868-44C2-87EC-5C5AC0CA615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1C1E6-1081-7F33-268C-34EFD3E4D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05607-3442-5ACB-4A91-F7B963137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291B3-9E1D-4120-9D3F-9A04FBB3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7007D6-01E4-3944-2ACF-4B5861AAB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fr-FR" sz="5400"/>
              <a:t>Fusion d’exposition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3E63CF-19E3-BF30-795B-9C6E24B8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fr-FR" sz="20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0F3FC2-BD1C-ACE2-7A39-26E914D4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866903"/>
            <a:ext cx="5536001" cy="50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0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561445-8540-3394-4886-BBB8ACBD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dirty="0"/>
              <a:t>Pistes d’amélioration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6E7EBE-BD59-42C7-F6E0-F9D6BB8E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Phénomène</a:t>
            </a:r>
            <a:r>
              <a:rPr lang="en-US" sz="2200" dirty="0"/>
              <a:t> de bloom</a:t>
            </a:r>
          </a:p>
          <a:p>
            <a:r>
              <a:rPr lang="en-US" sz="2200" dirty="0"/>
              <a:t>Saturation des couleurs</a:t>
            </a:r>
          </a:p>
          <a:p>
            <a:r>
              <a:rPr lang="en-US" sz="2200" dirty="0"/>
              <a:t>Images avec flash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2BD738-C94B-D9DB-6707-459C4C5C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08" r="917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086EC-F259-5FEC-8F25-48515EDF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F3E1B-93CC-2F82-B604-A627B59C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« test-</a:t>
            </a:r>
            <a:r>
              <a:rPr lang="fr-FR" dirty="0" err="1"/>
              <a:t>driven</a:t>
            </a:r>
            <a:r>
              <a:rPr lang="fr-FR" dirty="0"/>
              <a:t> »</a:t>
            </a:r>
          </a:p>
          <a:p>
            <a:r>
              <a:rPr lang="fr-FR" dirty="0"/>
              <a:t>Fonctions de test</a:t>
            </a:r>
          </a:p>
          <a:p>
            <a:r>
              <a:rPr lang="fr-FR" dirty="0" err="1"/>
              <a:t>Pytest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2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3C8E50-9E1A-E451-CBB5-38476A02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/>
              <a:t>Etat de l’art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2FD98A30-92CA-FFE8-A370-62A29170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3000" dirty="0" err="1"/>
              <a:t>Filtres</a:t>
            </a:r>
            <a:r>
              <a:rPr lang="en-US" sz="3000" dirty="0"/>
              <a:t> physiques</a:t>
            </a:r>
          </a:p>
          <a:p>
            <a:r>
              <a:rPr lang="en-US" sz="3000" dirty="0"/>
              <a:t>Images HDR</a:t>
            </a:r>
          </a:p>
          <a:p>
            <a:endParaRPr lang="en-US" sz="2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4A5A06-1A2F-3937-6348-61A9C81F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52" r="3161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39685B-838C-737A-BB95-919BD4FC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/>
              <a:t>Présentation de l’article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D437AF-5CF4-A587-2640-2B7D9B2D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Fusion </a:t>
            </a:r>
            <a:r>
              <a:rPr lang="en-US" sz="2400" dirty="0" err="1"/>
              <a:t>d’exposition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Saturation </a:t>
            </a:r>
          </a:p>
          <a:p>
            <a:pPr lvl="1"/>
            <a:r>
              <a:rPr lang="en-US" dirty="0" err="1"/>
              <a:t>Contraste</a:t>
            </a:r>
            <a:endParaRPr lang="en-US" dirty="0"/>
          </a:p>
          <a:p>
            <a:pPr lvl="1"/>
            <a:r>
              <a:rPr lang="en-US" dirty="0" err="1"/>
              <a:t>Luminosité</a:t>
            </a:r>
            <a:endParaRPr lang="en-US" dirty="0"/>
          </a:p>
          <a:p>
            <a:pPr lvl="1"/>
            <a:r>
              <a:rPr lang="en-US" dirty="0" err="1"/>
              <a:t>Approche</a:t>
            </a:r>
            <a:r>
              <a:rPr lang="en-US" dirty="0"/>
              <a:t> multi-</a:t>
            </a:r>
            <a:r>
              <a:rPr lang="en-US" dirty="0" err="1"/>
              <a:t>résolution</a:t>
            </a: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C6A1D5-0E62-2459-C1BB-E7F48B61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354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24A77C-4DAF-98E2-ECAF-41073F81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 dirty="0" err="1"/>
              <a:t>Weight-maps</a:t>
            </a:r>
            <a:endParaRPr lang="fr-FR" sz="4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E2E40-9F61-78F1-E103-572C9A0F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218230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		            </a:t>
            </a:r>
            <a:r>
              <a:rPr lang="en-US" sz="1800" dirty="0" err="1"/>
              <a:t>où</a:t>
            </a:r>
            <a:r>
              <a:rPr lang="en-US" sz="2000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D15B85-0D90-9095-5C91-A692CD25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875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A156A5-9134-CF20-22CA-3A5509EF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4" y="3618796"/>
            <a:ext cx="2248214" cy="8383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CA996F5-2B78-E9CF-D9DC-5C55F7C73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1" y="4477168"/>
            <a:ext cx="3172268" cy="96215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D976B3A-6DF9-5F14-5151-75236D839600}"/>
              </a:ext>
            </a:extLst>
          </p:cNvPr>
          <p:cNvSpPr txBox="1"/>
          <p:nvPr/>
        </p:nvSpPr>
        <p:spPr>
          <a:xfrm>
            <a:off x="859644" y="3147347"/>
            <a:ext cx="317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des cartes de poids:</a:t>
            </a:r>
          </a:p>
        </p:txBody>
      </p:sp>
    </p:spTree>
    <p:extLst>
      <p:ext uri="{BB962C8B-B14F-4D97-AF65-F5344CB8AC3E}">
        <p14:creationId xmlns:p14="http://schemas.microsoft.com/office/powerpoint/2010/main" val="426760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F8946B-D8B8-5DA6-7968-3B683FFD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fr-FR" sz="3300"/>
              <a:t>Approche multi-résolution: pyramides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96E6B2-821E-1DD0-87E7-48412AE1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Pyramides</a:t>
            </a:r>
            <a:r>
              <a:rPr lang="en-US" sz="2200" dirty="0"/>
              <a:t> </a:t>
            </a:r>
            <a:r>
              <a:rPr lang="en-US" sz="2200" dirty="0" err="1"/>
              <a:t>Gaussiennes</a:t>
            </a:r>
            <a:endParaRPr lang="en-US" sz="2200" dirty="0"/>
          </a:p>
          <a:p>
            <a:r>
              <a:rPr lang="en-US" sz="2200" dirty="0" err="1"/>
              <a:t>Pyramides</a:t>
            </a:r>
            <a:r>
              <a:rPr lang="en-US" sz="2200" dirty="0"/>
              <a:t> </a:t>
            </a:r>
            <a:r>
              <a:rPr lang="en-US" sz="2200" dirty="0" err="1"/>
              <a:t>Laplaciennes</a:t>
            </a:r>
            <a:endParaRPr lang="en-US" sz="2200" dirty="0"/>
          </a:p>
          <a:p>
            <a:r>
              <a:rPr lang="en-US" sz="2200" dirty="0" err="1"/>
              <a:t>Décomposition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différents</a:t>
            </a:r>
            <a:r>
              <a:rPr lang="en-US" sz="2200" dirty="0"/>
              <a:t> </a:t>
            </a:r>
            <a:r>
              <a:rPr lang="en-US" sz="2200" dirty="0" err="1"/>
              <a:t>niveaux</a:t>
            </a:r>
            <a:r>
              <a:rPr lang="en-US" sz="2200" dirty="0"/>
              <a:t> de </a:t>
            </a:r>
            <a:r>
              <a:rPr lang="en-US" sz="2200" dirty="0" err="1"/>
              <a:t>détails</a:t>
            </a:r>
            <a:endParaRPr lang="en-US" sz="2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F23BF8-B656-7949-69F4-5D6FFC8C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136" y="841905"/>
            <a:ext cx="2335764" cy="23171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9DA809-A27B-5C2A-81CF-49F6D8135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0038" y="3203982"/>
            <a:ext cx="6087959" cy="333315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8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8ED6C8-32E4-4305-C2BF-E4D016EC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 dirty="0"/>
              <a:t>Adaptation du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4BAB28B-E8EF-1A73-C4AA-7A348D2A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Réorganisation</a:t>
            </a:r>
            <a:r>
              <a:rPr lang="en-US" sz="2200" dirty="0"/>
              <a:t> des </a:t>
            </a:r>
            <a:r>
              <a:rPr lang="en-US" sz="2200" dirty="0" err="1"/>
              <a:t>pyramides</a:t>
            </a:r>
            <a:endParaRPr lang="en-US" sz="2200" dirty="0"/>
          </a:p>
          <a:p>
            <a:r>
              <a:rPr lang="en-US" sz="2200" dirty="0" err="1"/>
              <a:t>Schématisation</a:t>
            </a:r>
            <a:r>
              <a:rPr lang="en-US" sz="2200" dirty="0"/>
              <a:t> du </a:t>
            </a:r>
            <a:r>
              <a:rPr lang="en-US" sz="2200" dirty="0" err="1"/>
              <a:t>problème</a:t>
            </a:r>
            <a:endParaRPr lang="en-US" sz="2200" dirty="0"/>
          </a:p>
        </p:txBody>
      </p:sp>
      <p:pic>
        <p:nvPicPr>
          <p:cNvPr id="8" name="Espace réservé du contenu 7" descr="Une image contenant texte, diagramme, croquis, Plan&#10;&#10;Description générée automatiquement">
            <a:extLst>
              <a:ext uri="{FF2B5EF4-FFF2-40B4-BE49-F238E27FC236}">
                <a16:creationId xmlns:a16="http://schemas.microsoft.com/office/drawing/2014/main" id="{EBD470F2-8EBB-0934-DCF9-5F5D8834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19467"/>
            <a:ext cx="5150277" cy="36438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269E2-53E4-9067-3114-10A1F79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Premiers résultats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2E3A74-2380-BAEE-C43F-12BE57A58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955" y="1825625"/>
            <a:ext cx="9148089" cy="4351338"/>
          </a:xfrm>
        </p:spPr>
      </p:pic>
    </p:spTree>
    <p:extLst>
      <p:ext uri="{BB962C8B-B14F-4D97-AF65-F5344CB8AC3E}">
        <p14:creationId xmlns:p14="http://schemas.microsoft.com/office/powerpoint/2010/main" val="100453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636BD-7F9C-7950-B271-702981EF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apportées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0AA51-D062-191A-E0B1-D6E965D6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4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C0FF8-1035-3D64-5A1B-D002D3B3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Critique des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0AE83-AD80-4940-613B-D4613EDF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21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</Words>
  <Application>Microsoft Office PowerPoint</Application>
  <PresentationFormat>Grand écran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Fusion d’exposition</vt:lpstr>
      <vt:lpstr>Etat de l’art</vt:lpstr>
      <vt:lpstr>Présentation de l’article </vt:lpstr>
      <vt:lpstr>Weight-maps</vt:lpstr>
      <vt:lpstr>Approche multi-résolution: pyramides</vt:lpstr>
      <vt:lpstr>Adaptation du code</vt:lpstr>
      <vt:lpstr>Premiers résultats</vt:lpstr>
      <vt:lpstr>Modifications apportées</vt:lpstr>
      <vt:lpstr>Critique des résultats</vt:lpstr>
      <vt:lpstr>Pistes d’amélioration</vt:lpstr>
      <vt:lpstr>Apprentissages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Damien Pelissier</dc:creator>
  <cp:lastModifiedBy>Damien Pelissier</cp:lastModifiedBy>
  <cp:revision>8</cp:revision>
  <dcterms:created xsi:type="dcterms:W3CDTF">2024-11-27T21:19:20Z</dcterms:created>
  <dcterms:modified xsi:type="dcterms:W3CDTF">2024-11-27T22:36:29Z</dcterms:modified>
</cp:coreProperties>
</file>