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D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BBE6A-FE07-80BB-D790-1EBAB74E0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C54EF7-B36F-6536-EFED-D367AFB8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43058-666A-1598-6602-F6A438A6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66994B-0084-2880-3BFC-4E304B2F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DDA593-63AB-0CD9-D98D-3FBDC9BA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5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80B959-F999-1150-743B-607EC614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B5B760-A69C-5783-F1AC-DF051CA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17FA4-F2A9-E655-6983-F6000595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59160-0DE0-F9E7-B550-4673C9D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E83E7-33C3-1E09-580C-211F712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0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B5116B-1237-2565-46C6-7E75AFE3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7B3FC6-0CD6-7AFB-321D-01CC1044D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A3172C-AD8B-9D59-410F-F552299B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19D436-4EF0-584F-0427-D2EE39B1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F7F553-78E0-7079-08D7-CC17133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0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90E02-AE8E-789D-FFC3-A6A62023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35368-A0CA-8E5B-FBE2-096C24006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F42222-0C52-E30B-DC88-1C675EA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61FA6-393B-5B89-0084-074FB7A5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46C651-9CF4-FD51-1063-A9ADE37D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21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94DB2-AA39-4D44-8548-F3592518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F74E36-6DAE-8983-E121-C9346084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FB0530-F57C-977F-72C7-7246FBE7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77A1-EEF4-A87C-93FD-B5449D4D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3CE394-C038-A166-6FB6-638E5BAE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06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0FEF2-FC9B-CDE8-3512-DCE4954D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DB832F-119B-D256-C0DE-F86CB04F6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F75A0A-1FD8-6FDB-49FC-2CA5871A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C44502-AB04-113E-3410-736A906A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3A396F-33A7-700F-EB2F-48064CD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87D145-1CF7-CA8F-2EC6-FDB5C5BA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0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AF2290-05D8-B682-153F-E89CC74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3F35A-9C0B-991A-2464-64F3EFC3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DF990D-6A14-9655-6D3B-42D507C0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6A481C-1463-31D7-1CE5-CE31F0139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C2CB2E-E105-C64D-45AC-329A8234D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152D35-1030-8813-76FF-397C3BEB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D66F17-CF6B-87EE-35BE-0B5ECC84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68114D-17FA-10CD-CE7C-A7A9EB02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30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4927B-523E-089B-B016-C3792B03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82FA964-9D05-E1A7-FD3F-266E74BA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5764815-34C8-A427-826F-B0B6BC86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AF4EDD-1922-6C03-7194-09A22CBD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1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A60631-5DED-989F-B96B-FFED694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35BFBC-5C4F-D2E7-CF77-63DF47B5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893AA8-3C65-40A1-4B2E-C2B7F7D5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1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37327-042B-AA94-8498-1878A2B7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55E8D-E96A-1A0C-F72B-CB655879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BB2E98-0613-7989-E5BA-76B7CAEC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4FFC3A-73F9-C5D0-ED77-3C77FD8E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BEFB57-6F6E-224A-2820-9010E817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2DA065-B4D8-4BA8-1AC2-10B1395C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88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3C9D9-8985-D59A-291A-22B104CB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A9BDCC-345C-1267-E007-D26C1F23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2E53B77-5143-F1B3-DCE5-31514AF5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B31A3E-0791-3F72-BF84-F868BD7D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F53C64-0E97-72A3-1789-7189A9E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5D3246-6518-AC01-C7FD-D7DF0FC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75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45DC98-E97C-5047-80F1-2990CE44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E50D28-B7D6-A3A3-83D0-551B5AA5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BCBD7-5C59-65F0-876C-C5D718D3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73E3-7EA6-45F4-9FCE-C1F62A824AE8}" type="datetimeFigureOut">
              <a:rPr lang="it-IT" smtClean="0"/>
              <a:t>16/11/2022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A9F145-7A22-0DB8-C394-D9302704D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1E5A6D-DC08-D23B-A8DD-63D96C0E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3468-3EDD-4FBC-9726-A28FF9B67C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3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07CFEC8-BF99-5F12-4C92-9E1327C1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" y="0"/>
            <a:ext cx="12185944" cy="68580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5D53764-F1BC-F92B-53ED-95C4F677937A}"/>
              </a:ext>
            </a:extLst>
          </p:cNvPr>
          <p:cNvSpPr/>
          <p:nvPr/>
        </p:nvSpPr>
        <p:spPr>
          <a:xfrm>
            <a:off x="6056" y="0"/>
            <a:ext cx="12185944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801989-AF77-642C-1061-31021C8F0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rial Black" panose="020B0A04020102020204" pitchFamily="34" charset="0"/>
              </a:rPr>
              <a:t>Comunità Cenacolo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2973D6-47C4-8CF2-B926-774E8E2D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Arial Black" panose="020B0A04020102020204" pitchFamily="34" charset="0"/>
              </a:rPr>
              <a:t>Saluzzo (</a:t>
            </a:r>
            <a:r>
              <a:rPr lang="it-IT" dirty="0" err="1">
                <a:solidFill>
                  <a:schemeClr val="bg1"/>
                </a:solidFill>
                <a:latin typeface="Arial Black" panose="020B0A04020102020204" pitchFamily="34" charset="0"/>
              </a:rPr>
              <a:t>cn</a:t>
            </a:r>
            <a:r>
              <a:rPr lang="it-IT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6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07CFEC8-BF99-5F12-4C92-9E1327C18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" y="0"/>
            <a:ext cx="12185944" cy="68580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5D53764-F1BC-F92B-53ED-95C4F677937A}"/>
              </a:ext>
            </a:extLst>
          </p:cNvPr>
          <p:cNvSpPr/>
          <p:nvPr/>
        </p:nvSpPr>
        <p:spPr>
          <a:xfrm>
            <a:off x="6056" y="0"/>
            <a:ext cx="12185944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801989-AF77-642C-1061-31021C8F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15720"/>
            <a:ext cx="9144000" cy="2387600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  <a:latin typeface="Arial Black" panose="020B0A04020102020204" pitchFamily="34" charset="0"/>
              </a:rPr>
              <a:t>Comunità Cenacolo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2973D6-47C4-8CF2-B926-774E8E2D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00480" y="1833880"/>
            <a:ext cx="6451600" cy="462280"/>
          </a:xfrm>
        </p:spPr>
        <p:txBody>
          <a:bodyPr>
            <a:normAutofit fontScale="92500" lnSpcReduction="20000"/>
          </a:bodyPr>
          <a:lstStyle/>
          <a:p>
            <a:r>
              <a:rPr lang="it-IT" sz="3200" dirty="0">
                <a:solidFill>
                  <a:schemeClr val="bg1"/>
                </a:solidFill>
                <a:latin typeface="Arial Black" panose="020B0A04020102020204" pitchFamily="34" charset="0"/>
              </a:rPr>
              <a:t>Dove si trova?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984F19-E529-A0F7-2B65-F8C892251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/>
          <a:stretch/>
        </p:blipFill>
        <p:spPr>
          <a:xfrm>
            <a:off x="416560" y="2611120"/>
            <a:ext cx="5283200" cy="32271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D834C4-9A4C-D9E2-A927-8C003078DD1B}"/>
              </a:ext>
            </a:extLst>
          </p:cNvPr>
          <p:cNvSpPr txBox="1"/>
          <p:nvPr/>
        </p:nvSpPr>
        <p:spPr>
          <a:xfrm>
            <a:off x="5872480" y="3532209"/>
            <a:ext cx="583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 trova sulla collina di Saluzzo. Strada San Lorenzo, 35</a:t>
            </a:r>
          </a:p>
          <a:p>
            <a:r>
              <a:rPr lang="it-IT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12037 Saluzzo CN</a:t>
            </a:r>
          </a:p>
        </p:txBody>
      </p:sp>
    </p:spTree>
    <p:extLst>
      <p:ext uri="{BB962C8B-B14F-4D97-AF65-F5344CB8AC3E}">
        <p14:creationId xmlns:p14="http://schemas.microsoft.com/office/powerpoint/2010/main" val="737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Franklin Gothic Book</vt:lpstr>
      <vt:lpstr>Tema di Office</vt:lpstr>
      <vt:lpstr>Comunità Cenacolo</vt:lpstr>
      <vt:lpstr>Comunità Cenacolo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Comunità Cenacolo</dc:title>
  <dc:creator>Nicolò Audisio</dc:creator>
  <cp:lastModifiedBy>Nicolò Audisio</cp:lastModifiedBy>
  <cp:revision>2</cp:revision>
  <dcterms:created xsi:type="dcterms:W3CDTF">2022-11-16T17:52:18Z</dcterms:created>
  <dcterms:modified xsi:type="dcterms:W3CDTF">2022-11-16T18:04:34Z</dcterms:modified>
</cp:coreProperties>
</file>