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AC5FD-EF52-4036-9A39-720BDF98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87410"/>
            <a:ext cx="7766936" cy="1646302"/>
          </a:xfrm>
        </p:spPr>
        <p:txBody>
          <a:bodyPr/>
          <a:lstStyle/>
          <a:p>
            <a:pPr algn="l"/>
            <a:r>
              <a:rPr lang="it-IT" dirty="0"/>
              <a:t>PROGETTO ISW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D889DF-C38C-4193-A616-6F6AEAC71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922249"/>
            <a:ext cx="7766936" cy="26135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/>
              <a:t>Componenti gruppo: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000" dirty="0"/>
              <a:t>Cossu Nicolò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000" dirty="0" err="1"/>
              <a:t>Demuru</a:t>
            </a:r>
            <a:r>
              <a:rPr lang="it-IT" sz="2000" dirty="0"/>
              <a:t> Francesco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000" dirty="0"/>
              <a:t>Masala Raimondo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000" dirty="0"/>
              <a:t>Mulinelli Samuele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algn="l"/>
            <a:r>
              <a:rPr lang="it-IT" dirty="0"/>
              <a:t>Anno di studi 2023 – Università degli studi di Cagliari</a:t>
            </a:r>
          </a:p>
        </p:txBody>
      </p:sp>
    </p:spTree>
    <p:extLst>
      <p:ext uri="{BB962C8B-B14F-4D97-AF65-F5344CB8AC3E}">
        <p14:creationId xmlns:p14="http://schemas.microsoft.com/office/powerpoint/2010/main" val="32295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2E2E86-3357-4609-8B0E-2682B4A7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2852"/>
            <a:ext cx="8596668" cy="1320800"/>
          </a:xfrm>
        </p:spPr>
        <p:txBody>
          <a:bodyPr>
            <a:normAutofit/>
          </a:bodyPr>
          <a:lstStyle/>
          <a:p>
            <a:r>
              <a:rPr lang="it-IT" sz="4400" dirty="0"/>
              <a:t>Presentazione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84D6A8-0DD9-482A-8FA1-3DE1C378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58214" cy="388077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Sviluppo di un’applicazione per la gestione di un rifugio per animali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Data di inizio: 21/08/2023</a:t>
            </a:r>
          </a:p>
          <a:p>
            <a:pPr marL="0" indent="0">
              <a:buNone/>
            </a:pPr>
            <a:r>
              <a:rPr lang="it-IT" dirty="0"/>
              <a:t>Data di consegna: 21/09/2023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L’applicazione permette ad un utente di visualizzare, accedendo col proprio profilo, una lista di animali presenti nel rifugio, con la possibilità di inviare una richiesta di adozione.</a:t>
            </a:r>
          </a:p>
          <a:p>
            <a:pPr marL="0" indent="0">
              <a:buNone/>
            </a:pPr>
            <a:r>
              <a:rPr lang="it-IT" dirty="0"/>
              <a:t>Gli admin possono gestire le richieste di adozione tramite un’apposita pagina e possono modificare la lista degli animali presenti nel rifugio.</a:t>
            </a:r>
          </a:p>
        </p:txBody>
      </p:sp>
    </p:spTree>
    <p:extLst>
      <p:ext uri="{BB962C8B-B14F-4D97-AF65-F5344CB8AC3E}">
        <p14:creationId xmlns:p14="http://schemas.microsoft.com/office/powerpoint/2010/main" val="36638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8B18C-CDF9-485C-BAC7-1040E7F2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Funzionalità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F37569-B368-4CAD-821B-FFA26CEBA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Form di registrazione</a:t>
            </a:r>
          </a:p>
          <a:p>
            <a:r>
              <a:rPr lang="it-IT" dirty="0"/>
              <a:t>Form di login</a:t>
            </a:r>
          </a:p>
          <a:p>
            <a:r>
              <a:rPr lang="it-IT" dirty="0"/>
              <a:t>Pagina di visualizzazione animali(lato utente e lato admin)</a:t>
            </a:r>
          </a:p>
          <a:p>
            <a:r>
              <a:rPr lang="it-IT" dirty="0"/>
              <a:t>Form per l’invio della richiesta di adozione</a:t>
            </a:r>
          </a:p>
          <a:p>
            <a:r>
              <a:rPr lang="it-IT" dirty="0"/>
              <a:t>Funzionalità di aggiunta e modifica animali</a:t>
            </a:r>
          </a:p>
          <a:p>
            <a:r>
              <a:rPr lang="it-IT" dirty="0"/>
              <a:t>Funzionalità di ricerca animali tramite filtri</a:t>
            </a:r>
          </a:p>
          <a:p>
            <a:r>
              <a:rPr lang="it-IT" dirty="0"/>
              <a:t>Funzionalità di gestione richiesta adozione ( accetta/rifiuta )</a:t>
            </a:r>
          </a:p>
          <a:p>
            <a:r>
              <a:rPr lang="it-IT" dirty="0"/>
              <a:t>Funzionalità di ricerca richieste tramite filtri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130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751F6-A052-48AE-B334-95247630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9A572-277D-458B-B58D-D89D8C9F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User stories ( admin e utente 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7B87717-FC5A-422A-851A-49F68606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92159"/>
            <a:ext cx="7513448" cy="16921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873D74F-174E-4B7B-8A2C-DA2523C43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4533605"/>
            <a:ext cx="7513448" cy="17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6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80678-DF69-4E81-9333-2DB9CB7D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z="5400" dirty="0"/>
              <a:t>Requisiti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CCB55-B034-4E8F-83FA-ADD0E4A5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B212A3-5E79-4B18-9B91-BDE06314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80" y="3704051"/>
            <a:ext cx="7724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1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0300A-B22D-4D6A-A6B4-31868B5D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1"/>
            <a:ext cx="8596668" cy="1320800"/>
          </a:xfrm>
        </p:spPr>
        <p:txBody>
          <a:bodyPr>
            <a:normAutofit/>
          </a:bodyPr>
          <a:lstStyle/>
          <a:p>
            <a:r>
              <a:rPr lang="it-IT" sz="5400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AE8F4F-0836-40D7-8219-86943020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3392"/>
            <a:ext cx="8596668" cy="3880773"/>
          </a:xfrm>
        </p:spPr>
        <p:txBody>
          <a:bodyPr/>
          <a:lstStyle/>
          <a:p>
            <a:r>
              <a:rPr lang="it-IT" dirty="0"/>
              <a:t>Diagramma </a:t>
            </a:r>
            <a:r>
              <a:rPr lang="it-IT" dirty="0" err="1"/>
              <a:t>CdU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1C86D5-4506-4826-A935-411F1E24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0" y="1320800"/>
            <a:ext cx="7346612" cy="551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53A843-F031-49D9-AA6F-76904EED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it-IT" sz="5400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0CDB6C-15D6-4D2E-9C1E-239B6CEB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3151"/>
            <a:ext cx="8596668" cy="3880773"/>
          </a:xfrm>
        </p:spPr>
        <p:txBody>
          <a:bodyPr/>
          <a:lstStyle/>
          <a:p>
            <a:r>
              <a:rPr lang="it-IT" dirty="0"/>
              <a:t>Diagrammi di sequenza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3546DD-82AD-4D54-AE3C-68B5F7E4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728" y="1748589"/>
            <a:ext cx="3899545" cy="478079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F283006-7D60-483D-904C-CA0EA6E21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9" y="1748589"/>
            <a:ext cx="3899545" cy="47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D87E58-CBDB-48AF-9FD2-9623FF2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Appunti sul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AA58FC-91E8-439D-A977-BD3692C7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2384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Abbiamo definito due classi ‘animale’ e ‘</a:t>
            </a:r>
            <a:r>
              <a:rPr lang="it-IT" sz="2000" dirty="0" err="1"/>
              <a:t>richiesta_adozione</a:t>
            </a:r>
            <a:r>
              <a:rPr lang="it-IT" sz="2000" dirty="0"/>
              <a:t>’, per l’utente e l’admin abbiamo utilizzato la classe user di default fornita da Django.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Per il login, la registrazione, i filtri, richiesta adozione, la modifica e l’inserimento animale abbiamo utilizzato i </a:t>
            </a:r>
            <a:r>
              <a:rPr lang="it-IT" sz="2000" dirty="0" err="1"/>
              <a:t>form</a:t>
            </a:r>
            <a:r>
              <a:rPr lang="it-IT" sz="2000" dirty="0"/>
              <a:t> forniti da Django.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745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B4309-FE3D-47F6-A790-4C2C6F75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B38D2E-E09A-4A9B-B132-D81CB753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Ogni test unitario verifica la correttezza di ogni funzionalità implementata</a:t>
            </a:r>
          </a:p>
          <a:p>
            <a:endParaRPr lang="it-IT" sz="2400" dirty="0"/>
          </a:p>
          <a:p>
            <a:r>
              <a:rPr lang="it-IT" sz="2400" dirty="0"/>
              <a:t>I test di accettazione utilizzano </a:t>
            </a:r>
            <a:r>
              <a:rPr lang="it-IT" sz="2400" dirty="0" err="1"/>
              <a:t>selenium</a:t>
            </a:r>
            <a:r>
              <a:rPr lang="it-IT" sz="2400" dirty="0"/>
              <a:t>, sono stati testati su Chrome e ripercorrono le user stories testando varie funzionalità assieme</a:t>
            </a:r>
          </a:p>
        </p:txBody>
      </p:sp>
    </p:spTree>
    <p:extLst>
      <p:ext uri="{BB962C8B-B14F-4D97-AF65-F5344CB8AC3E}">
        <p14:creationId xmlns:p14="http://schemas.microsoft.com/office/powerpoint/2010/main" val="208086746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261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Sfaccettatura</vt:lpstr>
      <vt:lpstr>PROGETTO ISW</vt:lpstr>
      <vt:lpstr>Presentazione del progetto</vt:lpstr>
      <vt:lpstr>Funzionalità</vt:lpstr>
      <vt:lpstr>Requisiti</vt:lpstr>
      <vt:lpstr>Requisiti</vt:lpstr>
      <vt:lpstr>Requisiti</vt:lpstr>
      <vt:lpstr>Requisiti</vt:lpstr>
      <vt:lpstr>Appunti sul codice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ISW</dc:title>
  <dc:creator>User</dc:creator>
  <cp:lastModifiedBy>User</cp:lastModifiedBy>
  <cp:revision>6</cp:revision>
  <dcterms:created xsi:type="dcterms:W3CDTF">2023-09-21T10:24:27Z</dcterms:created>
  <dcterms:modified xsi:type="dcterms:W3CDTF">2023-09-21T14:11:22Z</dcterms:modified>
</cp:coreProperties>
</file>