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81D13-C1A2-E174-D8AA-D9B63F70D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5328D3-0865-606A-C5EF-5F0A184A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9EFC-BCBC-F38E-FCC6-F82CCF9A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BB4318-3C82-9C9F-E350-A819CFF6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4D22C6-7E22-8BD6-F4D5-830E697D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79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16AD7-05C0-5192-C5B1-2D5BC9AB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A5188F-7ABC-300F-60B0-10E06924F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586962-FAF5-1514-AC72-27AB9FA2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1D8D17-8CBE-880F-8230-21648DBB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1425F-232C-233F-B8DF-3B242754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D36970-61F4-FF21-7835-1B0149B8A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E1F05F-BD95-F767-4E8E-95E5F1118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BC1E4A-4550-C577-2F86-8DB03434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8E268-2CF5-4309-501F-A3DE73E2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A75B2A-310A-1518-568C-52E08332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37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97CF3-1666-81A4-67E4-64C3F13A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896C60-E91F-0AF3-C793-C3D4F0C8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868E3A-B4D9-E2BA-2304-8A9F2905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70AE6-32C1-9827-31D2-904EA669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E5C0E4-EAA6-6329-2D33-829375E7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9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EAE4E-0D26-03A4-8D2C-F975B798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F458E3-9ECC-C3AA-E2E1-13D44DE04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34CAFA-602B-EFA9-233B-8336E161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51719-704D-650C-5711-A499711C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E5BD17-00A6-6904-2F22-554EA855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38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AD7FE-A4BC-D975-90C2-5836F88A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BF9FEE-F489-0686-A3FD-E3AF70EAA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6897B7-60BE-EBBD-89FC-39416F0F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15EE92-916A-B530-0F68-2254C085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AEDE10-4BE5-DEB5-A2EC-10D395FB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1C97BC-9E21-B16B-EE7A-1DDC369B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75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E0906-B930-BEF5-8C3B-18A91F53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616C04-09B9-8C1C-0680-DEA9BB77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3A59F1-DCFA-024B-8C4F-380C588F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261E47-3343-5D7F-8BD9-452E3133B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D8EB6B0-6FA7-4368-73C1-953798231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6062-0D94-368E-14A1-63241EE3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2C8DD3-9F25-CAB9-E0C8-FDA92A1C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225F54-0558-5F63-244C-A60A125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C93BF-A517-E690-1681-BE967A71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299057-677C-6CF3-6440-E85CA59B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50E551-131D-68F4-7F45-5B2CE42D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7BC896-4FB5-CFF5-6D37-0558A864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3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6B7E20-863B-5489-B5BE-A32BE1AB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C1D75F-32F7-8C62-CD73-27D17302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27CF1E-3AD3-D8F2-5756-2A7C4719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0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EFDD5-D3A5-EEF2-CF8A-B821DD5D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49505-23D2-E8D9-FCA5-E15F67A9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C40F1E-742F-0BFB-FDBA-DB3E0D567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3F9549-2022-4306-9C5B-11216A48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A96B5D-372D-96F5-8FD7-8794A969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E767CF-C165-AB31-3530-CBE17EE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66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F8C82-ED0D-6326-0033-D1BFC288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636113-9030-35CB-7DBE-DE60F8CEF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53E470-AC59-1066-3ABA-31B6E447E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360ABE-BEBF-D9C5-58BA-6F18CD8A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30918A-69F2-53B9-3F77-82749CDC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F5BD48-8CF2-ADCA-D54E-9DBE1864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42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5D12C6-480E-0E44-2629-E5F958FE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53E2A8-9C25-FFCE-D0C8-55825D9C1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BE4949-D49C-7A84-543D-609C57921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17353-036B-479C-BB83-56C10EA3D5E1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0FB38-667A-A85F-5C00-F43B31742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E84D4D-1291-BAF9-779C-4D115F126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37EAB-8D95-4D32-9F78-7EC00077BB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3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l-software.ch/posts/using-nodatime-to-replace-c-dateti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hyperlink" Target="https://www.electronics-lab.com/projec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65A4DE-2601-88A1-1D52-CB0E10167894}"/>
              </a:ext>
            </a:extLst>
          </p:cNvPr>
          <p:cNvSpPr txBox="1"/>
          <p:nvPr/>
        </p:nvSpPr>
        <p:spPr>
          <a:xfrm>
            <a:off x="138659" y="367337"/>
            <a:ext cx="11914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latin typeface="Arial Nova" panose="020B0504020202020204" pitchFamily="34" charset="0"/>
              </a:rPr>
              <a:t>SPIEGAZIONE DEL FUNZIONAMENTO DEL PROGETTO</a:t>
            </a:r>
            <a:endParaRPr lang="it-IT" sz="4800" dirty="0">
              <a:latin typeface="Arial Nova" panose="020B05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4C4120-83AB-5E45-3EC7-06C5F0742808}"/>
              </a:ext>
            </a:extLst>
          </p:cNvPr>
          <p:cNvSpPr txBox="1"/>
          <p:nvPr/>
        </p:nvSpPr>
        <p:spPr>
          <a:xfrm>
            <a:off x="2059143" y="2107114"/>
            <a:ext cx="154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latin typeface="Arial Nova" panose="020B0504020202020204" pitchFamily="34" charset="0"/>
              </a:rPr>
              <a:t>Arduino</a:t>
            </a:r>
          </a:p>
        </p:txBody>
      </p:sp>
      <p:pic>
        <p:nvPicPr>
          <p:cNvPr id="13" name="Immagine 1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3F45056-9C15-B8E7-B37A-A5A63B9C6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450" y="2800451"/>
            <a:ext cx="4389850" cy="245831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A6A24F4-7AD1-1555-BF5C-5E9CDC5F06FD}"/>
              </a:ext>
            </a:extLst>
          </p:cNvPr>
          <p:cNvSpPr txBox="1"/>
          <p:nvPr/>
        </p:nvSpPr>
        <p:spPr>
          <a:xfrm>
            <a:off x="8786011" y="2107114"/>
            <a:ext cx="64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latin typeface="Arial Nova" panose="020B0504020202020204" pitchFamily="34" charset="0"/>
              </a:rPr>
              <a:t>C#</a:t>
            </a:r>
          </a:p>
        </p:txBody>
      </p:sp>
      <p:pic>
        <p:nvPicPr>
          <p:cNvPr id="17" name="Immagine 16" descr="Immagine che contiene Elementi grafici, simbolo, cerchio, Policromia&#10;&#10;Descrizione generata automaticamente">
            <a:extLst>
              <a:ext uri="{FF2B5EF4-FFF2-40B4-BE49-F238E27FC236}">
                <a16:creationId xmlns:a16="http://schemas.microsoft.com/office/drawing/2014/main" id="{E6FE0F39-3568-765F-365D-72584FF09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6" y="2800451"/>
            <a:ext cx="4897045" cy="24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8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3A699E36-3BD3-F3DB-222C-1EE8FDF6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10213" y="586419"/>
            <a:ext cx="2920515" cy="2920515"/>
          </a:xfrm>
          <a:prstGeom prst="rect">
            <a:avLst/>
          </a:prstGeom>
        </p:spPr>
      </p:pic>
      <p:pic>
        <p:nvPicPr>
          <p:cNvPr id="4" name="Immagine 3" descr="Immagine che contiene elettronica, Componente di circuito, Componente di circuito passivo, Componente elettrico&#10;&#10;Descrizione generata automaticamente">
            <a:extLst>
              <a:ext uri="{FF2B5EF4-FFF2-40B4-BE49-F238E27FC236}">
                <a16:creationId xmlns:a16="http://schemas.microsoft.com/office/drawing/2014/main" id="{213843D8-2CFE-202D-453A-646E12A59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5" y="586419"/>
            <a:ext cx="2732290" cy="292051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2934DA-EC0D-E941-7826-06B37A7B5B03}"/>
              </a:ext>
            </a:extLst>
          </p:cNvPr>
          <p:cNvSpPr txBox="1"/>
          <p:nvPr/>
        </p:nvSpPr>
        <p:spPr>
          <a:xfrm>
            <a:off x="1112031" y="206393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latin typeface="Arial Nova" panose="020B0504020202020204" pitchFamily="34" charset="0"/>
              </a:rPr>
              <a:t>DHT Sensor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EEDCFA-D513-130C-54F0-39140D684D8E}"/>
              </a:ext>
            </a:extLst>
          </p:cNvPr>
          <p:cNvSpPr txBox="1"/>
          <p:nvPr/>
        </p:nvSpPr>
        <p:spPr>
          <a:xfrm>
            <a:off x="8999587" y="206393"/>
            <a:ext cx="154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latin typeface="Arial Nova" panose="020B0504020202020204" pitchFamily="34" charset="0"/>
              </a:rPr>
              <a:t>Arduino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20E31D8-D17F-2A70-A494-D9CB6F3BFA38}"/>
              </a:ext>
            </a:extLst>
          </p:cNvPr>
          <p:cNvCxnSpPr>
            <a:stCxn id="4" idx="3"/>
          </p:cNvCxnSpPr>
          <p:nvPr/>
        </p:nvCxnSpPr>
        <p:spPr>
          <a:xfrm flipV="1">
            <a:off x="3582804" y="2046675"/>
            <a:ext cx="450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magine 10" descr="Immagine che contiene testo, Ingegneria elettronica, circuito, elettronica&#10;&#10;Descrizione generata automaticamente">
            <a:extLst>
              <a:ext uri="{FF2B5EF4-FFF2-40B4-BE49-F238E27FC236}">
                <a16:creationId xmlns:a16="http://schemas.microsoft.com/office/drawing/2014/main" id="{648985AB-60FC-DC4C-9DCC-1205647B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98" y="3220546"/>
            <a:ext cx="6857986" cy="349328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44092A2-3E2B-26DB-B5FD-21668AF05747}"/>
              </a:ext>
            </a:extLst>
          </p:cNvPr>
          <p:cNvSpPr txBox="1"/>
          <p:nvPr/>
        </p:nvSpPr>
        <p:spPr>
          <a:xfrm>
            <a:off x="4466658" y="1441817"/>
            <a:ext cx="273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Arial Nova" panose="020B0504020202020204" pitchFamily="34" charset="0"/>
              </a:rPr>
              <a:t>Collego il DHT Sensor ad Arduino, come nella foto sottostante</a:t>
            </a:r>
          </a:p>
        </p:txBody>
      </p:sp>
    </p:spTree>
    <p:extLst>
      <p:ext uri="{BB962C8B-B14F-4D97-AF65-F5344CB8AC3E}">
        <p14:creationId xmlns:p14="http://schemas.microsoft.com/office/powerpoint/2010/main" val="4240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EEDCFA-D513-130C-54F0-39140D684D8E}"/>
              </a:ext>
            </a:extLst>
          </p:cNvPr>
          <p:cNvSpPr txBox="1"/>
          <p:nvPr/>
        </p:nvSpPr>
        <p:spPr>
          <a:xfrm>
            <a:off x="1480910" y="146432"/>
            <a:ext cx="2209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latin typeface="Arial Nova" panose="020B0504020202020204" pitchFamily="34" charset="0"/>
              </a:rPr>
              <a:t>DHT Sensor</a:t>
            </a:r>
          </a:p>
          <a:p>
            <a:pPr algn="ctr"/>
            <a:r>
              <a:rPr lang="it-IT" sz="2800" b="1" dirty="0">
                <a:latin typeface="Arial Nova" panose="020B0504020202020204" pitchFamily="34" charset="0"/>
              </a:rPr>
              <a:t> &amp; Arduino</a:t>
            </a:r>
          </a:p>
        </p:txBody>
      </p:sp>
      <p:pic>
        <p:nvPicPr>
          <p:cNvPr id="11" name="Immagine 10" descr="Immagine che contiene testo, Ingegneria elettronica, circuito, elettronica&#10;&#10;Descrizione generata automaticamente">
            <a:extLst>
              <a:ext uri="{FF2B5EF4-FFF2-40B4-BE49-F238E27FC236}">
                <a16:creationId xmlns:a16="http://schemas.microsoft.com/office/drawing/2014/main" id="{648985AB-60FC-DC4C-9DCC-1205647BB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8" y="1088948"/>
            <a:ext cx="5182764" cy="2639971"/>
          </a:xfrm>
          <a:prstGeom prst="rect">
            <a:avLst/>
          </a:prstGeom>
        </p:spPr>
      </p:pic>
      <p:sp>
        <p:nvSpPr>
          <p:cNvPr id="5" name="Arco 4">
            <a:extLst>
              <a:ext uri="{FF2B5EF4-FFF2-40B4-BE49-F238E27FC236}">
                <a16:creationId xmlns:a16="http://schemas.microsoft.com/office/drawing/2014/main" id="{092A73B2-6D2C-E285-9C44-5808D0276287}"/>
              </a:ext>
            </a:extLst>
          </p:cNvPr>
          <p:cNvSpPr/>
          <p:nvPr/>
        </p:nvSpPr>
        <p:spPr>
          <a:xfrm>
            <a:off x="2408419" y="2281904"/>
            <a:ext cx="6270886" cy="3127073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322A77-DDA7-8357-31E6-ACACC0196A25}"/>
              </a:ext>
            </a:extLst>
          </p:cNvPr>
          <p:cNvSpPr txBox="1"/>
          <p:nvPr/>
        </p:nvSpPr>
        <p:spPr>
          <a:xfrm>
            <a:off x="8291217" y="3845440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>
                <a:latin typeface="Arial Nova" panose="020B0504020202020204" pitchFamily="34" charset="0"/>
              </a:rPr>
              <a:t>C#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1D05C4-3EC0-D815-4930-6F92FB54C98A}"/>
              </a:ext>
            </a:extLst>
          </p:cNvPr>
          <p:cNvSpPr txBox="1"/>
          <p:nvPr/>
        </p:nvSpPr>
        <p:spPr>
          <a:xfrm>
            <a:off x="7455311" y="2094176"/>
            <a:ext cx="43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Arial Nova" panose="020B0504020202020204" pitchFamily="34" charset="0"/>
              </a:rPr>
              <a:t>Arduino, con adesso collegato il DHT Sensor, manda sulla porta seriale i valori delle temperature rilevate e il programma in C# può leggere questi valori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7C2ECEF-EB57-5697-D90B-6031358DCFE0}"/>
              </a:ext>
            </a:extLst>
          </p:cNvPr>
          <p:cNvSpPr txBox="1"/>
          <p:nvPr/>
        </p:nvSpPr>
        <p:spPr>
          <a:xfrm>
            <a:off x="5950074" y="4491771"/>
            <a:ext cx="5458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Arial Nova" panose="020B0504020202020204" pitchFamily="34" charset="0"/>
              </a:rPr>
              <a:t>Tramite apposito codice, il programma C# può leggere i valori delle temperature dalla porta seriale. Questi valori vengono poi visualizzati nell’interfaccia del programma in una lista e nell’istogramma, e vengono inoltre salvati su un file</a:t>
            </a:r>
          </a:p>
        </p:txBody>
      </p:sp>
    </p:spTree>
    <p:extLst>
      <p:ext uri="{BB962C8B-B14F-4D97-AF65-F5344CB8AC3E}">
        <p14:creationId xmlns:p14="http://schemas.microsoft.com/office/powerpoint/2010/main" val="17645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AEC4D4-2C6F-E61A-B249-F26D84A932F5}"/>
              </a:ext>
            </a:extLst>
          </p:cNvPr>
          <p:cNvSpPr txBox="1"/>
          <p:nvPr/>
        </p:nvSpPr>
        <p:spPr>
          <a:xfrm>
            <a:off x="4987370" y="191018"/>
            <a:ext cx="271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latin typeface="Arial Nova" panose="020B0504020202020204" pitchFamily="34" charset="0"/>
              </a:rPr>
              <a:t>Programma C#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BFDD53C2-22C7-B591-8D54-E053E250691D}"/>
              </a:ext>
            </a:extLst>
          </p:cNvPr>
          <p:cNvSpPr/>
          <p:nvPr/>
        </p:nvSpPr>
        <p:spPr>
          <a:xfrm rot="242011">
            <a:off x="4565491" y="531023"/>
            <a:ext cx="6270886" cy="3127073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54C431FD-BF57-24ED-9683-440B48606370}"/>
              </a:ext>
            </a:extLst>
          </p:cNvPr>
          <p:cNvSpPr/>
          <p:nvPr/>
        </p:nvSpPr>
        <p:spPr>
          <a:xfrm rot="21357989" flipH="1">
            <a:off x="1822278" y="514479"/>
            <a:ext cx="6270886" cy="3127073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53121CA-2CF3-6A11-66AB-3D45DD8BD830}"/>
              </a:ext>
            </a:extLst>
          </p:cNvPr>
          <p:cNvSpPr txBox="1"/>
          <p:nvPr/>
        </p:nvSpPr>
        <p:spPr>
          <a:xfrm>
            <a:off x="9683516" y="2450970"/>
            <a:ext cx="2035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b="1" dirty="0">
                <a:latin typeface="Arial Nova" panose="020B0504020202020204" pitchFamily="34" charset="0"/>
              </a:rPr>
              <a:t>File di backup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A1F2575-D111-6817-6B3F-70FCCF368A0E}"/>
              </a:ext>
            </a:extLst>
          </p:cNvPr>
          <p:cNvSpPr txBox="1"/>
          <p:nvPr/>
        </p:nvSpPr>
        <p:spPr>
          <a:xfrm>
            <a:off x="317207" y="2454575"/>
            <a:ext cx="32321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b="1" dirty="0">
                <a:latin typeface="Arial Nova" panose="020B0504020202020204" pitchFamily="34" charset="0"/>
              </a:rPr>
              <a:t>Interfaccia programma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BF55FE0-3BBF-AB74-5ABC-896EA9E408E4}"/>
              </a:ext>
            </a:extLst>
          </p:cNvPr>
          <p:cNvSpPr txBox="1"/>
          <p:nvPr/>
        </p:nvSpPr>
        <p:spPr>
          <a:xfrm>
            <a:off x="3164827" y="3722038"/>
            <a:ext cx="177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latin typeface="Arial Nova" panose="020B0504020202020204" pitchFamily="34" charset="0"/>
              </a:rPr>
              <a:t>Lista con temperature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406B55A-1615-F5CD-1E8B-0A7ADBC518A3}"/>
              </a:ext>
            </a:extLst>
          </p:cNvPr>
          <p:cNvSpPr txBox="1"/>
          <p:nvPr/>
        </p:nvSpPr>
        <p:spPr>
          <a:xfrm>
            <a:off x="1074798" y="4948394"/>
            <a:ext cx="104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latin typeface="Arial Nova" panose="020B0504020202020204" pitchFamily="34" charset="0"/>
              </a:rPr>
              <a:t>Istogramma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BC7AD4BD-7FCB-13B9-3F1B-D6A42905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79" y="3472852"/>
            <a:ext cx="1175479" cy="1175479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E38D91D-03C2-B579-0315-2297E633F43D}"/>
              </a:ext>
            </a:extLst>
          </p:cNvPr>
          <p:cNvSpPr txBox="1"/>
          <p:nvPr/>
        </p:nvSpPr>
        <p:spPr>
          <a:xfrm>
            <a:off x="381144" y="3096334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latin typeface="Arial Nova" panose="020B0504020202020204" pitchFamily="34" charset="0"/>
              </a:rPr>
              <a:t>Bottoni per le azioni possibili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01BE3-7418-D1A9-1D63-E39605D1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293" y="3096334"/>
            <a:ext cx="1219069" cy="121906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4A2D38-49F0-F525-7FBC-12775D2F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950" y="3496658"/>
            <a:ext cx="1269609" cy="12696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9E4DD1B-239C-6038-89FD-47A30950C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708" y="4131462"/>
            <a:ext cx="1551997" cy="15519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DD52CF6-ADB4-67A1-06C7-443D88AE3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62" y="5008198"/>
            <a:ext cx="1551998" cy="15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Ingegneria elettronica, circuito, elettronica&#10;&#10;Descrizione generata automaticamente">
            <a:extLst>
              <a:ext uri="{FF2B5EF4-FFF2-40B4-BE49-F238E27FC236}">
                <a16:creationId xmlns:a16="http://schemas.microsoft.com/office/drawing/2014/main" id="{76A9331A-A9D7-4C31-A5D1-D762984EC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77" y="735105"/>
            <a:ext cx="2375140" cy="120983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EC5EF3-1BBE-4892-9994-825A92B583B7}"/>
              </a:ext>
            </a:extLst>
          </p:cNvPr>
          <p:cNvSpPr txBox="1"/>
          <p:nvPr/>
        </p:nvSpPr>
        <p:spPr>
          <a:xfrm>
            <a:off x="1780863" y="5087198"/>
            <a:ext cx="271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latin typeface="Arial Nova" panose="020B0504020202020204" pitchFamily="34" charset="0"/>
              </a:rPr>
              <a:t>Programma C#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3E3445-8175-4CC2-AB47-A1B7E633AC97}"/>
              </a:ext>
            </a:extLst>
          </p:cNvPr>
          <p:cNvSpPr txBox="1"/>
          <p:nvPr/>
        </p:nvSpPr>
        <p:spPr>
          <a:xfrm>
            <a:off x="5628396" y="3318721"/>
            <a:ext cx="5458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Arial Nova" panose="020B0504020202020204" pitchFamily="34" charset="0"/>
              </a:rPr>
              <a:t>Ogni 20 secondi, il sensore rileva la temperatura, la quale viene inviata sulla porta seriale. A questo punto può quindi essere letta dal programma C#, che di conseguenza la controlla e se risulta valida, compie tutte le azioni già precedentemente elencate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082C24-240C-4DFC-AC2D-FDDFA9D70FD6}"/>
              </a:ext>
            </a:extLst>
          </p:cNvPr>
          <p:cNvSpPr txBox="1"/>
          <p:nvPr/>
        </p:nvSpPr>
        <p:spPr>
          <a:xfrm>
            <a:off x="2670444" y="3318721"/>
            <a:ext cx="2212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latin typeface="Arial Nova" panose="020B0504020202020204" pitchFamily="34" charset="0"/>
              </a:rPr>
              <a:t>Porta seriale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9876785-94EE-4436-9793-3C669D5D2F49}"/>
              </a:ext>
            </a:extLst>
          </p:cNvPr>
          <p:cNvCxnSpPr>
            <a:cxnSpLocks/>
          </p:cNvCxnSpPr>
          <p:nvPr/>
        </p:nvCxnSpPr>
        <p:spPr>
          <a:xfrm rot="5400000" flipV="1">
            <a:off x="1559251" y="3564942"/>
            <a:ext cx="32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CAE605-CD55-4EAF-E88B-EDDB558C9FDE}"/>
              </a:ext>
            </a:extLst>
          </p:cNvPr>
          <p:cNvSpPr txBox="1"/>
          <p:nvPr/>
        </p:nvSpPr>
        <p:spPr>
          <a:xfrm>
            <a:off x="6407732" y="1806251"/>
            <a:ext cx="3899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 Nova" panose="020B0504020202020204" pitchFamily="34" charset="0"/>
              </a:rPr>
              <a:t>L’invio dei dati rilevati si ripete ogni 20 secondi circa</a:t>
            </a:r>
          </a:p>
        </p:txBody>
      </p:sp>
    </p:spTree>
    <p:extLst>
      <p:ext uri="{BB962C8B-B14F-4D97-AF65-F5344CB8AC3E}">
        <p14:creationId xmlns:p14="http://schemas.microsoft.com/office/powerpoint/2010/main" val="1177399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Nova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Nicolò Grisoni</dc:creator>
  <cp:lastModifiedBy>Nicolò Grisoni</cp:lastModifiedBy>
  <cp:revision>16</cp:revision>
  <dcterms:created xsi:type="dcterms:W3CDTF">2024-05-13T13:45:16Z</dcterms:created>
  <dcterms:modified xsi:type="dcterms:W3CDTF">2024-05-24T17:06:20Z</dcterms:modified>
</cp:coreProperties>
</file>