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3" r:id="rId8"/>
    <p:sldId id="262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00"/>
    <a:srgbClr val="800000"/>
    <a:srgbClr val="7B3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01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11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54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82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67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2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11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257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0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BA8A6-FC85-4E0E-A56E-0FEF465EF1F9}" type="datetimeFigureOut">
              <a:rPr lang="es-MX" smtClean="0"/>
              <a:t>21/08/2024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47AE-42B6-4BB1-9E0E-9CE58CDDAD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31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BECBED8-CD6D-4B61-B23A-A1DFFFC9CCBF}"/>
              </a:ext>
            </a:extLst>
          </p:cNvPr>
          <p:cNvGrpSpPr/>
          <p:nvPr/>
        </p:nvGrpSpPr>
        <p:grpSpPr>
          <a:xfrm>
            <a:off x="129964" y="1225689"/>
            <a:ext cx="10612285" cy="5632311"/>
            <a:chOff x="811451" y="1666785"/>
            <a:chExt cx="10612285" cy="563231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57667B9-AA51-4EDC-83A3-CEDEA26DF1B2}"/>
                </a:ext>
              </a:extLst>
            </p:cNvPr>
            <p:cNvSpPr txBox="1"/>
            <p:nvPr/>
          </p:nvSpPr>
          <p:spPr>
            <a:xfrm>
              <a:off x="811451" y="1666785"/>
              <a:ext cx="361950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6000" dirty="0">
                  <a:solidFill>
                    <a:srgbClr val="7B312E"/>
                  </a:solidFill>
                  <a:latin typeface="Pristina" panose="03060402040406080204" pitchFamily="66" charset="0"/>
                </a:rPr>
                <a:t>P</a:t>
              </a:r>
              <a:endParaRPr lang="es-MX" sz="36000" dirty="0">
                <a:solidFill>
                  <a:srgbClr val="7B312E"/>
                </a:solidFill>
                <a:latin typeface="Pristina" panose="03060402040406080204" pitchFamily="66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96F705D-442E-4DFC-BEFE-A4CC411E9976}"/>
                </a:ext>
              </a:extLst>
            </p:cNvPr>
            <p:cNvSpPr txBox="1"/>
            <p:nvPr/>
          </p:nvSpPr>
          <p:spPr>
            <a:xfrm>
              <a:off x="3770855" y="2266950"/>
              <a:ext cx="4784421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800" dirty="0" err="1">
                  <a:solidFill>
                    <a:srgbClr val="7B312E"/>
                  </a:solidFill>
                  <a:latin typeface="Pristina" panose="03060402040406080204" pitchFamily="66" charset="0"/>
                </a:rPr>
                <a:t>sico</a:t>
              </a:r>
              <a:endParaRPr lang="es-MX" sz="13800" dirty="0">
                <a:solidFill>
                  <a:srgbClr val="7B312E"/>
                </a:solidFill>
                <a:latin typeface="Pristina" panose="03060402040406080204" pitchFamily="66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1E47CDD-9686-4068-A02C-E6CCC6F4CB96}"/>
                </a:ext>
              </a:extLst>
            </p:cNvPr>
            <p:cNvSpPr txBox="1"/>
            <p:nvPr/>
          </p:nvSpPr>
          <p:spPr>
            <a:xfrm>
              <a:off x="2999200" y="3845004"/>
              <a:ext cx="842453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800" dirty="0" err="1">
                  <a:solidFill>
                    <a:srgbClr val="7B312E"/>
                  </a:solidFill>
                  <a:latin typeface="Pristina" panose="03060402040406080204" pitchFamily="66" charset="0"/>
                </a:rPr>
                <a:t>edagógica</a:t>
              </a:r>
              <a:endParaRPr lang="es-MX" sz="13800" dirty="0">
                <a:solidFill>
                  <a:srgbClr val="7B312E"/>
                </a:solidFill>
                <a:latin typeface="Pristina" panose="0306040204040608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34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BECBED8-CD6D-4B61-B23A-A1DFFFC9CCBF}"/>
              </a:ext>
            </a:extLst>
          </p:cNvPr>
          <p:cNvGrpSpPr/>
          <p:nvPr/>
        </p:nvGrpSpPr>
        <p:grpSpPr>
          <a:xfrm>
            <a:off x="129964" y="1225689"/>
            <a:ext cx="10612285" cy="5632311"/>
            <a:chOff x="811451" y="1666785"/>
            <a:chExt cx="10612285" cy="563231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57667B9-AA51-4EDC-83A3-CEDEA26DF1B2}"/>
                </a:ext>
              </a:extLst>
            </p:cNvPr>
            <p:cNvSpPr txBox="1"/>
            <p:nvPr/>
          </p:nvSpPr>
          <p:spPr>
            <a:xfrm>
              <a:off x="811451" y="1666785"/>
              <a:ext cx="361950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6000" dirty="0">
                  <a:solidFill>
                    <a:srgbClr val="800000"/>
                  </a:solidFill>
                  <a:latin typeface="Pristina" panose="03060402040406080204" pitchFamily="66" charset="0"/>
                </a:rPr>
                <a:t>P</a:t>
              </a:r>
              <a:endParaRPr lang="es-MX" sz="36000" dirty="0">
                <a:solidFill>
                  <a:srgbClr val="800000"/>
                </a:solidFill>
                <a:latin typeface="Pristina" panose="03060402040406080204" pitchFamily="66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96F705D-442E-4DFC-BEFE-A4CC411E9976}"/>
                </a:ext>
              </a:extLst>
            </p:cNvPr>
            <p:cNvSpPr txBox="1"/>
            <p:nvPr/>
          </p:nvSpPr>
          <p:spPr>
            <a:xfrm>
              <a:off x="3770855" y="2266950"/>
              <a:ext cx="4784421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800" dirty="0" err="1">
                  <a:solidFill>
                    <a:srgbClr val="800000"/>
                  </a:solidFill>
                  <a:latin typeface="Pristina" panose="03060402040406080204" pitchFamily="66" charset="0"/>
                </a:rPr>
                <a:t>sico</a:t>
              </a:r>
              <a:endParaRPr lang="es-MX" sz="13800" dirty="0">
                <a:solidFill>
                  <a:srgbClr val="800000"/>
                </a:solidFill>
                <a:latin typeface="Pristina" panose="03060402040406080204" pitchFamily="66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1E47CDD-9686-4068-A02C-E6CCC6F4CB96}"/>
                </a:ext>
              </a:extLst>
            </p:cNvPr>
            <p:cNvSpPr txBox="1"/>
            <p:nvPr/>
          </p:nvSpPr>
          <p:spPr>
            <a:xfrm>
              <a:off x="2999200" y="3845004"/>
              <a:ext cx="842453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800" dirty="0" err="1">
                  <a:solidFill>
                    <a:srgbClr val="800000"/>
                  </a:solidFill>
                  <a:latin typeface="Pristina" panose="03060402040406080204" pitchFamily="66" charset="0"/>
                </a:rPr>
                <a:t>edagógica</a:t>
              </a:r>
              <a:endParaRPr lang="es-MX" sz="13800" dirty="0">
                <a:solidFill>
                  <a:srgbClr val="800000"/>
                </a:solidFill>
                <a:latin typeface="Pristina" panose="0306040204040608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2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BECBED8-CD6D-4B61-B23A-A1DFFFC9CCBF}"/>
              </a:ext>
            </a:extLst>
          </p:cNvPr>
          <p:cNvGrpSpPr/>
          <p:nvPr/>
        </p:nvGrpSpPr>
        <p:grpSpPr>
          <a:xfrm>
            <a:off x="129964" y="1225689"/>
            <a:ext cx="10612285" cy="5632311"/>
            <a:chOff x="811451" y="1666785"/>
            <a:chExt cx="10612285" cy="563231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57667B9-AA51-4EDC-83A3-CEDEA26DF1B2}"/>
                </a:ext>
              </a:extLst>
            </p:cNvPr>
            <p:cNvSpPr txBox="1"/>
            <p:nvPr/>
          </p:nvSpPr>
          <p:spPr>
            <a:xfrm>
              <a:off x="811451" y="1666785"/>
              <a:ext cx="361950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6000" dirty="0">
                  <a:solidFill>
                    <a:srgbClr val="640000"/>
                  </a:solidFill>
                  <a:latin typeface="Pristina" panose="03060402040406080204" pitchFamily="66" charset="0"/>
                </a:rPr>
                <a:t>P</a:t>
              </a:r>
              <a:endParaRPr lang="es-MX" sz="36000" dirty="0">
                <a:solidFill>
                  <a:srgbClr val="640000"/>
                </a:solidFill>
                <a:latin typeface="Pristina" panose="03060402040406080204" pitchFamily="66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96F705D-442E-4DFC-BEFE-A4CC411E9976}"/>
                </a:ext>
              </a:extLst>
            </p:cNvPr>
            <p:cNvSpPr txBox="1"/>
            <p:nvPr/>
          </p:nvSpPr>
          <p:spPr>
            <a:xfrm>
              <a:off x="3770855" y="2266950"/>
              <a:ext cx="4784421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800" dirty="0" err="1">
                  <a:solidFill>
                    <a:srgbClr val="640000"/>
                  </a:solidFill>
                  <a:latin typeface="Pristina" panose="03060402040406080204" pitchFamily="66" charset="0"/>
                </a:rPr>
                <a:t>sico</a:t>
              </a:r>
              <a:endParaRPr lang="es-MX" sz="13800" dirty="0">
                <a:solidFill>
                  <a:srgbClr val="640000"/>
                </a:solidFill>
                <a:latin typeface="Pristina" panose="03060402040406080204" pitchFamily="66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1E47CDD-9686-4068-A02C-E6CCC6F4CB96}"/>
                </a:ext>
              </a:extLst>
            </p:cNvPr>
            <p:cNvSpPr txBox="1"/>
            <p:nvPr/>
          </p:nvSpPr>
          <p:spPr>
            <a:xfrm>
              <a:off x="2999200" y="3845004"/>
              <a:ext cx="842453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800" dirty="0" err="1">
                  <a:solidFill>
                    <a:srgbClr val="640000"/>
                  </a:solidFill>
                  <a:latin typeface="Pristina" panose="03060402040406080204" pitchFamily="66" charset="0"/>
                </a:rPr>
                <a:t>edagógica</a:t>
              </a:r>
              <a:endParaRPr lang="es-MX" sz="13800" dirty="0">
                <a:solidFill>
                  <a:srgbClr val="640000"/>
                </a:solidFill>
                <a:latin typeface="Pristina" panose="0306040204040608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69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35E879B-3F09-49D4-9389-426E3A75D6C1}"/>
              </a:ext>
            </a:extLst>
          </p:cNvPr>
          <p:cNvSpPr txBox="1"/>
          <p:nvPr/>
        </p:nvSpPr>
        <p:spPr>
          <a:xfrm>
            <a:off x="1568450" y="-450849"/>
            <a:ext cx="5228167" cy="7738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9687" dirty="0">
                <a:latin typeface="Pristina" panose="03060402040406080204" pitchFamily="66" charset="0"/>
              </a:rPr>
              <a:t>P</a:t>
            </a:r>
            <a:endParaRPr lang="es-MX" sz="49687" dirty="0"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5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FEB0CE6-945C-4D05-9A7B-E607F5411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61" t="18615" r="28331" b="45410"/>
          <a:stretch/>
        </p:blipFill>
        <p:spPr>
          <a:xfrm>
            <a:off x="4149306" y="1276709"/>
            <a:ext cx="2053086" cy="24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8DA47F3D-519B-40DF-A0C1-E3F9D8DD35D5}"/>
              </a:ext>
            </a:extLst>
          </p:cNvPr>
          <p:cNvGrpSpPr/>
          <p:nvPr/>
        </p:nvGrpSpPr>
        <p:grpSpPr>
          <a:xfrm>
            <a:off x="3358365" y="2455522"/>
            <a:ext cx="3317867" cy="1822401"/>
            <a:chOff x="2325021" y="4279054"/>
            <a:chExt cx="2296985" cy="1261662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772A34CD-2DF6-4E53-802C-1B3B8C76B392}"/>
                </a:ext>
              </a:extLst>
            </p:cNvPr>
            <p:cNvSpPr/>
            <p:nvPr/>
          </p:nvSpPr>
          <p:spPr>
            <a:xfrm>
              <a:off x="3841877" y="4757739"/>
              <a:ext cx="780129" cy="782977"/>
            </a:xfrm>
            <a:custGeom>
              <a:avLst/>
              <a:gdLst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378618 w 769143"/>
                <a:gd name="connsiteY2" fmla="*/ 376237 h 771525"/>
                <a:gd name="connsiteX3" fmla="*/ 769143 w 769143"/>
                <a:gd name="connsiteY3" fmla="*/ 657225 h 771525"/>
                <a:gd name="connsiteX4" fmla="*/ 431006 w 769143"/>
                <a:gd name="connsiteY4" fmla="*/ 771525 h 771525"/>
                <a:gd name="connsiteX5" fmla="*/ 0 w 769143"/>
                <a:gd name="connsiteY5" fmla="*/ 400050 h 771525"/>
                <a:gd name="connsiteX6" fmla="*/ 102393 w 769143"/>
                <a:gd name="connsiteY6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378618 w 769143"/>
                <a:gd name="connsiteY2" fmla="*/ 376237 h 771525"/>
                <a:gd name="connsiteX3" fmla="*/ 769143 w 769143"/>
                <a:gd name="connsiteY3" fmla="*/ 657225 h 771525"/>
                <a:gd name="connsiteX4" fmla="*/ 431006 w 769143"/>
                <a:gd name="connsiteY4" fmla="*/ 771525 h 771525"/>
                <a:gd name="connsiteX5" fmla="*/ 0 w 769143"/>
                <a:gd name="connsiteY5" fmla="*/ 400050 h 771525"/>
                <a:gd name="connsiteX6" fmla="*/ 102393 w 769143"/>
                <a:gd name="connsiteY6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378618 w 769143"/>
                <a:gd name="connsiteY2" fmla="*/ 376237 h 771525"/>
                <a:gd name="connsiteX3" fmla="*/ 769143 w 769143"/>
                <a:gd name="connsiteY3" fmla="*/ 657225 h 771525"/>
                <a:gd name="connsiteX4" fmla="*/ 431006 w 769143"/>
                <a:gd name="connsiteY4" fmla="*/ 771525 h 771525"/>
                <a:gd name="connsiteX5" fmla="*/ 0 w 769143"/>
                <a:gd name="connsiteY5" fmla="*/ 400050 h 771525"/>
                <a:gd name="connsiteX6" fmla="*/ 102393 w 769143"/>
                <a:gd name="connsiteY6" fmla="*/ 0 h 771525"/>
                <a:gd name="connsiteX0" fmla="*/ 102393 w 792739"/>
                <a:gd name="connsiteY0" fmla="*/ 0 h 771525"/>
                <a:gd name="connsiteX1" fmla="*/ 690562 w 792739"/>
                <a:gd name="connsiteY1" fmla="*/ 7143 h 771525"/>
                <a:gd name="connsiteX2" fmla="*/ 769143 w 792739"/>
                <a:gd name="connsiteY2" fmla="*/ 657225 h 771525"/>
                <a:gd name="connsiteX3" fmla="*/ 431006 w 792739"/>
                <a:gd name="connsiteY3" fmla="*/ 771525 h 771525"/>
                <a:gd name="connsiteX4" fmla="*/ 0 w 792739"/>
                <a:gd name="connsiteY4" fmla="*/ 400050 h 771525"/>
                <a:gd name="connsiteX5" fmla="*/ 102393 w 792739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669479"/>
                <a:gd name="connsiteX1" fmla="*/ 690562 w 769143"/>
                <a:gd name="connsiteY1" fmla="*/ 7143 h 669479"/>
                <a:gd name="connsiteX2" fmla="*/ 769143 w 769143"/>
                <a:gd name="connsiteY2" fmla="*/ 657225 h 669479"/>
                <a:gd name="connsiteX3" fmla="*/ 0 w 769143"/>
                <a:gd name="connsiteY3" fmla="*/ 400050 h 669479"/>
                <a:gd name="connsiteX4" fmla="*/ 102393 w 769143"/>
                <a:gd name="connsiteY4" fmla="*/ 0 h 669479"/>
                <a:gd name="connsiteX0" fmla="*/ 102393 w 769143"/>
                <a:gd name="connsiteY0" fmla="*/ 0 h 787411"/>
                <a:gd name="connsiteX1" fmla="*/ 690562 w 769143"/>
                <a:gd name="connsiteY1" fmla="*/ 7143 h 787411"/>
                <a:gd name="connsiteX2" fmla="*/ 769143 w 769143"/>
                <a:gd name="connsiteY2" fmla="*/ 657225 h 787411"/>
                <a:gd name="connsiteX3" fmla="*/ 0 w 769143"/>
                <a:gd name="connsiteY3" fmla="*/ 400050 h 787411"/>
                <a:gd name="connsiteX4" fmla="*/ 102393 w 769143"/>
                <a:gd name="connsiteY4" fmla="*/ 0 h 787411"/>
                <a:gd name="connsiteX0" fmla="*/ 102393 w 769143"/>
                <a:gd name="connsiteY0" fmla="*/ 0 h 787411"/>
                <a:gd name="connsiteX1" fmla="*/ 690562 w 769143"/>
                <a:gd name="connsiteY1" fmla="*/ 7143 h 787411"/>
                <a:gd name="connsiteX2" fmla="*/ 769143 w 769143"/>
                <a:gd name="connsiteY2" fmla="*/ 657225 h 787411"/>
                <a:gd name="connsiteX3" fmla="*/ 0 w 769143"/>
                <a:gd name="connsiteY3" fmla="*/ 400050 h 787411"/>
                <a:gd name="connsiteX4" fmla="*/ 102393 w 769143"/>
                <a:gd name="connsiteY4" fmla="*/ 0 h 787411"/>
                <a:gd name="connsiteX0" fmla="*/ 102393 w 769143"/>
                <a:gd name="connsiteY0" fmla="*/ 0 h 787411"/>
                <a:gd name="connsiteX1" fmla="*/ 690562 w 769143"/>
                <a:gd name="connsiteY1" fmla="*/ 7143 h 787411"/>
                <a:gd name="connsiteX2" fmla="*/ 769143 w 769143"/>
                <a:gd name="connsiteY2" fmla="*/ 657225 h 787411"/>
                <a:gd name="connsiteX3" fmla="*/ 0 w 769143"/>
                <a:gd name="connsiteY3" fmla="*/ 400050 h 787411"/>
                <a:gd name="connsiteX4" fmla="*/ 102393 w 769143"/>
                <a:gd name="connsiteY4" fmla="*/ 0 h 787411"/>
                <a:gd name="connsiteX0" fmla="*/ 0 w 666750"/>
                <a:gd name="connsiteY0" fmla="*/ 0 h 657225"/>
                <a:gd name="connsiteX1" fmla="*/ 588169 w 666750"/>
                <a:gd name="connsiteY1" fmla="*/ 7143 h 657225"/>
                <a:gd name="connsiteX2" fmla="*/ 666750 w 666750"/>
                <a:gd name="connsiteY2" fmla="*/ 657225 h 657225"/>
                <a:gd name="connsiteX3" fmla="*/ 0 w 666750"/>
                <a:gd name="connsiteY3" fmla="*/ 0 h 657225"/>
                <a:gd name="connsiteX0" fmla="*/ 103066 w 769816"/>
                <a:gd name="connsiteY0" fmla="*/ 0 h 716866"/>
                <a:gd name="connsiteX1" fmla="*/ 691235 w 769816"/>
                <a:gd name="connsiteY1" fmla="*/ 7143 h 716866"/>
                <a:gd name="connsiteX2" fmla="*/ 769816 w 769816"/>
                <a:gd name="connsiteY2" fmla="*/ 657225 h 716866"/>
                <a:gd name="connsiteX3" fmla="*/ 103066 w 769816"/>
                <a:gd name="connsiteY3" fmla="*/ 0 h 716866"/>
                <a:gd name="connsiteX0" fmla="*/ 193071 w 859821"/>
                <a:gd name="connsiteY0" fmla="*/ 0 h 732449"/>
                <a:gd name="connsiteX1" fmla="*/ 781240 w 859821"/>
                <a:gd name="connsiteY1" fmla="*/ 7143 h 732449"/>
                <a:gd name="connsiteX2" fmla="*/ 859821 w 859821"/>
                <a:gd name="connsiteY2" fmla="*/ 657225 h 732449"/>
                <a:gd name="connsiteX3" fmla="*/ 193071 w 859821"/>
                <a:gd name="connsiteY3" fmla="*/ 0 h 732449"/>
                <a:gd name="connsiteX0" fmla="*/ 64409 w 731159"/>
                <a:gd name="connsiteY0" fmla="*/ 0 h 779667"/>
                <a:gd name="connsiteX1" fmla="*/ 652578 w 731159"/>
                <a:gd name="connsiteY1" fmla="*/ 7143 h 779667"/>
                <a:gd name="connsiteX2" fmla="*/ 731159 w 731159"/>
                <a:gd name="connsiteY2" fmla="*/ 657225 h 779667"/>
                <a:gd name="connsiteX3" fmla="*/ 64409 w 731159"/>
                <a:gd name="connsiteY3" fmla="*/ 0 h 779667"/>
                <a:gd name="connsiteX0" fmla="*/ 109907 w 776657"/>
                <a:gd name="connsiteY0" fmla="*/ 0 h 786724"/>
                <a:gd name="connsiteX1" fmla="*/ 698076 w 776657"/>
                <a:gd name="connsiteY1" fmla="*/ 7143 h 786724"/>
                <a:gd name="connsiteX2" fmla="*/ 776657 w 776657"/>
                <a:gd name="connsiteY2" fmla="*/ 657225 h 786724"/>
                <a:gd name="connsiteX3" fmla="*/ 109907 w 776657"/>
                <a:gd name="connsiteY3" fmla="*/ 0 h 786724"/>
                <a:gd name="connsiteX0" fmla="*/ 110250 w 774619"/>
                <a:gd name="connsiteY0" fmla="*/ 0 h 786724"/>
                <a:gd name="connsiteX1" fmla="*/ 698419 w 774619"/>
                <a:gd name="connsiteY1" fmla="*/ 7143 h 786724"/>
                <a:gd name="connsiteX2" fmla="*/ 774619 w 774619"/>
                <a:gd name="connsiteY2" fmla="*/ 657225 h 786724"/>
                <a:gd name="connsiteX3" fmla="*/ 110250 w 774619"/>
                <a:gd name="connsiteY3" fmla="*/ 0 h 786724"/>
                <a:gd name="connsiteX0" fmla="*/ 109631 w 774000"/>
                <a:gd name="connsiteY0" fmla="*/ 0 h 777163"/>
                <a:gd name="connsiteX1" fmla="*/ 697800 w 774000"/>
                <a:gd name="connsiteY1" fmla="*/ 7143 h 777163"/>
                <a:gd name="connsiteX2" fmla="*/ 774000 w 774000"/>
                <a:gd name="connsiteY2" fmla="*/ 657225 h 777163"/>
                <a:gd name="connsiteX3" fmla="*/ 109631 w 774000"/>
                <a:gd name="connsiteY3" fmla="*/ 0 h 777163"/>
                <a:gd name="connsiteX0" fmla="*/ 106310 w 770679"/>
                <a:gd name="connsiteY0" fmla="*/ 0 h 771466"/>
                <a:gd name="connsiteX1" fmla="*/ 694479 w 770679"/>
                <a:gd name="connsiteY1" fmla="*/ 7143 h 771466"/>
                <a:gd name="connsiteX2" fmla="*/ 770679 w 770679"/>
                <a:gd name="connsiteY2" fmla="*/ 657225 h 771466"/>
                <a:gd name="connsiteX3" fmla="*/ 106310 w 770679"/>
                <a:gd name="connsiteY3" fmla="*/ 0 h 771466"/>
                <a:gd name="connsiteX0" fmla="*/ 106310 w 770679"/>
                <a:gd name="connsiteY0" fmla="*/ 0 h 771466"/>
                <a:gd name="connsiteX1" fmla="*/ 694479 w 770679"/>
                <a:gd name="connsiteY1" fmla="*/ 7143 h 771466"/>
                <a:gd name="connsiteX2" fmla="*/ 770679 w 770679"/>
                <a:gd name="connsiteY2" fmla="*/ 657225 h 771466"/>
                <a:gd name="connsiteX3" fmla="*/ 106310 w 770679"/>
                <a:gd name="connsiteY3" fmla="*/ 0 h 771466"/>
                <a:gd name="connsiteX0" fmla="*/ 104710 w 780985"/>
                <a:gd name="connsiteY0" fmla="*/ 0 h 758902"/>
                <a:gd name="connsiteX1" fmla="*/ 692879 w 780985"/>
                <a:gd name="connsiteY1" fmla="*/ 7143 h 758902"/>
                <a:gd name="connsiteX2" fmla="*/ 780985 w 780985"/>
                <a:gd name="connsiteY2" fmla="*/ 642937 h 758902"/>
                <a:gd name="connsiteX3" fmla="*/ 104710 w 780985"/>
                <a:gd name="connsiteY3" fmla="*/ 0 h 758902"/>
                <a:gd name="connsiteX0" fmla="*/ 103854 w 780129"/>
                <a:gd name="connsiteY0" fmla="*/ 0 h 782977"/>
                <a:gd name="connsiteX1" fmla="*/ 692023 w 780129"/>
                <a:gd name="connsiteY1" fmla="*/ 7143 h 782977"/>
                <a:gd name="connsiteX2" fmla="*/ 780129 w 780129"/>
                <a:gd name="connsiteY2" fmla="*/ 642937 h 782977"/>
                <a:gd name="connsiteX3" fmla="*/ 103854 w 780129"/>
                <a:gd name="connsiteY3" fmla="*/ 0 h 782977"/>
                <a:gd name="connsiteX0" fmla="*/ 103854 w 780129"/>
                <a:gd name="connsiteY0" fmla="*/ 0 h 782977"/>
                <a:gd name="connsiteX1" fmla="*/ 692023 w 780129"/>
                <a:gd name="connsiteY1" fmla="*/ 7143 h 782977"/>
                <a:gd name="connsiteX2" fmla="*/ 780129 w 780129"/>
                <a:gd name="connsiteY2" fmla="*/ 642937 h 782977"/>
                <a:gd name="connsiteX3" fmla="*/ 103854 w 780129"/>
                <a:gd name="connsiteY3" fmla="*/ 0 h 782977"/>
                <a:gd name="connsiteX0" fmla="*/ 103854 w 780129"/>
                <a:gd name="connsiteY0" fmla="*/ 0 h 782977"/>
                <a:gd name="connsiteX1" fmla="*/ 692023 w 780129"/>
                <a:gd name="connsiteY1" fmla="*/ 7143 h 782977"/>
                <a:gd name="connsiteX2" fmla="*/ 780129 w 780129"/>
                <a:gd name="connsiteY2" fmla="*/ 642937 h 782977"/>
                <a:gd name="connsiteX3" fmla="*/ 103854 w 780129"/>
                <a:gd name="connsiteY3" fmla="*/ 0 h 78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129" h="782977">
                  <a:moveTo>
                    <a:pt x="103854" y="0"/>
                  </a:moveTo>
                  <a:lnTo>
                    <a:pt x="692023" y="7143"/>
                  </a:lnTo>
                  <a:cubicBezTo>
                    <a:pt x="295942" y="257174"/>
                    <a:pt x="289987" y="598883"/>
                    <a:pt x="780129" y="642937"/>
                  </a:cubicBezTo>
                  <a:cubicBezTo>
                    <a:pt x="251094" y="1075133"/>
                    <a:pt x="-214043" y="406002"/>
                    <a:pt x="103854" y="0"/>
                  </a:cubicBezTo>
                  <a:close/>
                </a:path>
              </a:pathLst>
            </a:custGeom>
            <a:solidFill>
              <a:srgbClr val="7B312E"/>
            </a:solidFill>
            <a:ln>
              <a:solidFill>
                <a:srgbClr val="7B31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600" dirty="0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96EAF40D-5F3A-44F5-BBE8-D35C22083FB5}"/>
                </a:ext>
              </a:extLst>
            </p:cNvPr>
            <p:cNvSpPr/>
            <p:nvPr/>
          </p:nvSpPr>
          <p:spPr>
            <a:xfrm>
              <a:off x="3061748" y="4757738"/>
              <a:ext cx="780129" cy="782977"/>
            </a:xfrm>
            <a:custGeom>
              <a:avLst/>
              <a:gdLst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378618 w 769143"/>
                <a:gd name="connsiteY2" fmla="*/ 376237 h 771525"/>
                <a:gd name="connsiteX3" fmla="*/ 769143 w 769143"/>
                <a:gd name="connsiteY3" fmla="*/ 657225 h 771525"/>
                <a:gd name="connsiteX4" fmla="*/ 431006 w 769143"/>
                <a:gd name="connsiteY4" fmla="*/ 771525 h 771525"/>
                <a:gd name="connsiteX5" fmla="*/ 0 w 769143"/>
                <a:gd name="connsiteY5" fmla="*/ 400050 h 771525"/>
                <a:gd name="connsiteX6" fmla="*/ 102393 w 769143"/>
                <a:gd name="connsiteY6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378618 w 769143"/>
                <a:gd name="connsiteY2" fmla="*/ 376237 h 771525"/>
                <a:gd name="connsiteX3" fmla="*/ 769143 w 769143"/>
                <a:gd name="connsiteY3" fmla="*/ 657225 h 771525"/>
                <a:gd name="connsiteX4" fmla="*/ 431006 w 769143"/>
                <a:gd name="connsiteY4" fmla="*/ 771525 h 771525"/>
                <a:gd name="connsiteX5" fmla="*/ 0 w 769143"/>
                <a:gd name="connsiteY5" fmla="*/ 400050 h 771525"/>
                <a:gd name="connsiteX6" fmla="*/ 102393 w 769143"/>
                <a:gd name="connsiteY6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378618 w 769143"/>
                <a:gd name="connsiteY2" fmla="*/ 376237 h 771525"/>
                <a:gd name="connsiteX3" fmla="*/ 769143 w 769143"/>
                <a:gd name="connsiteY3" fmla="*/ 657225 h 771525"/>
                <a:gd name="connsiteX4" fmla="*/ 431006 w 769143"/>
                <a:gd name="connsiteY4" fmla="*/ 771525 h 771525"/>
                <a:gd name="connsiteX5" fmla="*/ 0 w 769143"/>
                <a:gd name="connsiteY5" fmla="*/ 400050 h 771525"/>
                <a:gd name="connsiteX6" fmla="*/ 102393 w 769143"/>
                <a:gd name="connsiteY6" fmla="*/ 0 h 771525"/>
                <a:gd name="connsiteX0" fmla="*/ 102393 w 792739"/>
                <a:gd name="connsiteY0" fmla="*/ 0 h 771525"/>
                <a:gd name="connsiteX1" fmla="*/ 690562 w 792739"/>
                <a:gd name="connsiteY1" fmla="*/ 7143 h 771525"/>
                <a:gd name="connsiteX2" fmla="*/ 769143 w 792739"/>
                <a:gd name="connsiteY2" fmla="*/ 657225 h 771525"/>
                <a:gd name="connsiteX3" fmla="*/ 431006 w 792739"/>
                <a:gd name="connsiteY3" fmla="*/ 771525 h 771525"/>
                <a:gd name="connsiteX4" fmla="*/ 0 w 792739"/>
                <a:gd name="connsiteY4" fmla="*/ 400050 h 771525"/>
                <a:gd name="connsiteX5" fmla="*/ 102393 w 792739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669479"/>
                <a:gd name="connsiteX1" fmla="*/ 690562 w 769143"/>
                <a:gd name="connsiteY1" fmla="*/ 7143 h 669479"/>
                <a:gd name="connsiteX2" fmla="*/ 769143 w 769143"/>
                <a:gd name="connsiteY2" fmla="*/ 657225 h 669479"/>
                <a:gd name="connsiteX3" fmla="*/ 0 w 769143"/>
                <a:gd name="connsiteY3" fmla="*/ 400050 h 669479"/>
                <a:gd name="connsiteX4" fmla="*/ 102393 w 769143"/>
                <a:gd name="connsiteY4" fmla="*/ 0 h 669479"/>
                <a:gd name="connsiteX0" fmla="*/ 102393 w 769143"/>
                <a:gd name="connsiteY0" fmla="*/ 0 h 787411"/>
                <a:gd name="connsiteX1" fmla="*/ 690562 w 769143"/>
                <a:gd name="connsiteY1" fmla="*/ 7143 h 787411"/>
                <a:gd name="connsiteX2" fmla="*/ 769143 w 769143"/>
                <a:gd name="connsiteY2" fmla="*/ 657225 h 787411"/>
                <a:gd name="connsiteX3" fmla="*/ 0 w 769143"/>
                <a:gd name="connsiteY3" fmla="*/ 400050 h 787411"/>
                <a:gd name="connsiteX4" fmla="*/ 102393 w 769143"/>
                <a:gd name="connsiteY4" fmla="*/ 0 h 787411"/>
                <a:gd name="connsiteX0" fmla="*/ 102393 w 769143"/>
                <a:gd name="connsiteY0" fmla="*/ 0 h 787411"/>
                <a:gd name="connsiteX1" fmla="*/ 690562 w 769143"/>
                <a:gd name="connsiteY1" fmla="*/ 7143 h 787411"/>
                <a:gd name="connsiteX2" fmla="*/ 769143 w 769143"/>
                <a:gd name="connsiteY2" fmla="*/ 657225 h 787411"/>
                <a:gd name="connsiteX3" fmla="*/ 0 w 769143"/>
                <a:gd name="connsiteY3" fmla="*/ 400050 h 787411"/>
                <a:gd name="connsiteX4" fmla="*/ 102393 w 769143"/>
                <a:gd name="connsiteY4" fmla="*/ 0 h 787411"/>
                <a:gd name="connsiteX0" fmla="*/ 102393 w 769143"/>
                <a:gd name="connsiteY0" fmla="*/ 0 h 787411"/>
                <a:gd name="connsiteX1" fmla="*/ 690562 w 769143"/>
                <a:gd name="connsiteY1" fmla="*/ 7143 h 787411"/>
                <a:gd name="connsiteX2" fmla="*/ 769143 w 769143"/>
                <a:gd name="connsiteY2" fmla="*/ 657225 h 787411"/>
                <a:gd name="connsiteX3" fmla="*/ 0 w 769143"/>
                <a:gd name="connsiteY3" fmla="*/ 400050 h 787411"/>
                <a:gd name="connsiteX4" fmla="*/ 102393 w 769143"/>
                <a:gd name="connsiteY4" fmla="*/ 0 h 787411"/>
                <a:gd name="connsiteX0" fmla="*/ 0 w 666750"/>
                <a:gd name="connsiteY0" fmla="*/ 0 h 657225"/>
                <a:gd name="connsiteX1" fmla="*/ 588169 w 666750"/>
                <a:gd name="connsiteY1" fmla="*/ 7143 h 657225"/>
                <a:gd name="connsiteX2" fmla="*/ 666750 w 666750"/>
                <a:gd name="connsiteY2" fmla="*/ 657225 h 657225"/>
                <a:gd name="connsiteX3" fmla="*/ 0 w 666750"/>
                <a:gd name="connsiteY3" fmla="*/ 0 h 657225"/>
                <a:gd name="connsiteX0" fmla="*/ 103066 w 769816"/>
                <a:gd name="connsiteY0" fmla="*/ 0 h 716866"/>
                <a:gd name="connsiteX1" fmla="*/ 691235 w 769816"/>
                <a:gd name="connsiteY1" fmla="*/ 7143 h 716866"/>
                <a:gd name="connsiteX2" fmla="*/ 769816 w 769816"/>
                <a:gd name="connsiteY2" fmla="*/ 657225 h 716866"/>
                <a:gd name="connsiteX3" fmla="*/ 103066 w 769816"/>
                <a:gd name="connsiteY3" fmla="*/ 0 h 716866"/>
                <a:gd name="connsiteX0" fmla="*/ 193071 w 859821"/>
                <a:gd name="connsiteY0" fmla="*/ 0 h 732449"/>
                <a:gd name="connsiteX1" fmla="*/ 781240 w 859821"/>
                <a:gd name="connsiteY1" fmla="*/ 7143 h 732449"/>
                <a:gd name="connsiteX2" fmla="*/ 859821 w 859821"/>
                <a:gd name="connsiteY2" fmla="*/ 657225 h 732449"/>
                <a:gd name="connsiteX3" fmla="*/ 193071 w 859821"/>
                <a:gd name="connsiteY3" fmla="*/ 0 h 732449"/>
                <a:gd name="connsiteX0" fmla="*/ 64409 w 731159"/>
                <a:gd name="connsiteY0" fmla="*/ 0 h 779667"/>
                <a:gd name="connsiteX1" fmla="*/ 652578 w 731159"/>
                <a:gd name="connsiteY1" fmla="*/ 7143 h 779667"/>
                <a:gd name="connsiteX2" fmla="*/ 731159 w 731159"/>
                <a:gd name="connsiteY2" fmla="*/ 657225 h 779667"/>
                <a:gd name="connsiteX3" fmla="*/ 64409 w 731159"/>
                <a:gd name="connsiteY3" fmla="*/ 0 h 779667"/>
                <a:gd name="connsiteX0" fmla="*/ 109907 w 776657"/>
                <a:gd name="connsiteY0" fmla="*/ 0 h 786724"/>
                <a:gd name="connsiteX1" fmla="*/ 698076 w 776657"/>
                <a:gd name="connsiteY1" fmla="*/ 7143 h 786724"/>
                <a:gd name="connsiteX2" fmla="*/ 776657 w 776657"/>
                <a:gd name="connsiteY2" fmla="*/ 657225 h 786724"/>
                <a:gd name="connsiteX3" fmla="*/ 109907 w 776657"/>
                <a:gd name="connsiteY3" fmla="*/ 0 h 786724"/>
                <a:gd name="connsiteX0" fmla="*/ 110250 w 774619"/>
                <a:gd name="connsiteY0" fmla="*/ 0 h 786724"/>
                <a:gd name="connsiteX1" fmla="*/ 698419 w 774619"/>
                <a:gd name="connsiteY1" fmla="*/ 7143 h 786724"/>
                <a:gd name="connsiteX2" fmla="*/ 774619 w 774619"/>
                <a:gd name="connsiteY2" fmla="*/ 657225 h 786724"/>
                <a:gd name="connsiteX3" fmla="*/ 110250 w 774619"/>
                <a:gd name="connsiteY3" fmla="*/ 0 h 786724"/>
                <a:gd name="connsiteX0" fmla="*/ 109631 w 774000"/>
                <a:gd name="connsiteY0" fmla="*/ 0 h 777163"/>
                <a:gd name="connsiteX1" fmla="*/ 697800 w 774000"/>
                <a:gd name="connsiteY1" fmla="*/ 7143 h 777163"/>
                <a:gd name="connsiteX2" fmla="*/ 774000 w 774000"/>
                <a:gd name="connsiteY2" fmla="*/ 657225 h 777163"/>
                <a:gd name="connsiteX3" fmla="*/ 109631 w 774000"/>
                <a:gd name="connsiteY3" fmla="*/ 0 h 777163"/>
                <a:gd name="connsiteX0" fmla="*/ 106310 w 770679"/>
                <a:gd name="connsiteY0" fmla="*/ 0 h 771466"/>
                <a:gd name="connsiteX1" fmla="*/ 694479 w 770679"/>
                <a:gd name="connsiteY1" fmla="*/ 7143 h 771466"/>
                <a:gd name="connsiteX2" fmla="*/ 770679 w 770679"/>
                <a:gd name="connsiteY2" fmla="*/ 657225 h 771466"/>
                <a:gd name="connsiteX3" fmla="*/ 106310 w 770679"/>
                <a:gd name="connsiteY3" fmla="*/ 0 h 771466"/>
                <a:gd name="connsiteX0" fmla="*/ 106310 w 770679"/>
                <a:gd name="connsiteY0" fmla="*/ 0 h 771466"/>
                <a:gd name="connsiteX1" fmla="*/ 694479 w 770679"/>
                <a:gd name="connsiteY1" fmla="*/ 7143 h 771466"/>
                <a:gd name="connsiteX2" fmla="*/ 770679 w 770679"/>
                <a:gd name="connsiteY2" fmla="*/ 657225 h 771466"/>
                <a:gd name="connsiteX3" fmla="*/ 106310 w 770679"/>
                <a:gd name="connsiteY3" fmla="*/ 0 h 771466"/>
                <a:gd name="connsiteX0" fmla="*/ 104710 w 780985"/>
                <a:gd name="connsiteY0" fmla="*/ 0 h 758902"/>
                <a:gd name="connsiteX1" fmla="*/ 692879 w 780985"/>
                <a:gd name="connsiteY1" fmla="*/ 7143 h 758902"/>
                <a:gd name="connsiteX2" fmla="*/ 780985 w 780985"/>
                <a:gd name="connsiteY2" fmla="*/ 642937 h 758902"/>
                <a:gd name="connsiteX3" fmla="*/ 104710 w 780985"/>
                <a:gd name="connsiteY3" fmla="*/ 0 h 758902"/>
                <a:gd name="connsiteX0" fmla="*/ 103854 w 780129"/>
                <a:gd name="connsiteY0" fmla="*/ 0 h 782977"/>
                <a:gd name="connsiteX1" fmla="*/ 692023 w 780129"/>
                <a:gd name="connsiteY1" fmla="*/ 7143 h 782977"/>
                <a:gd name="connsiteX2" fmla="*/ 780129 w 780129"/>
                <a:gd name="connsiteY2" fmla="*/ 642937 h 782977"/>
                <a:gd name="connsiteX3" fmla="*/ 103854 w 780129"/>
                <a:gd name="connsiteY3" fmla="*/ 0 h 782977"/>
                <a:gd name="connsiteX0" fmla="*/ 103854 w 780129"/>
                <a:gd name="connsiteY0" fmla="*/ 0 h 782977"/>
                <a:gd name="connsiteX1" fmla="*/ 692023 w 780129"/>
                <a:gd name="connsiteY1" fmla="*/ 7143 h 782977"/>
                <a:gd name="connsiteX2" fmla="*/ 780129 w 780129"/>
                <a:gd name="connsiteY2" fmla="*/ 642937 h 782977"/>
                <a:gd name="connsiteX3" fmla="*/ 103854 w 780129"/>
                <a:gd name="connsiteY3" fmla="*/ 0 h 782977"/>
                <a:gd name="connsiteX0" fmla="*/ 103854 w 780129"/>
                <a:gd name="connsiteY0" fmla="*/ 0 h 782977"/>
                <a:gd name="connsiteX1" fmla="*/ 692023 w 780129"/>
                <a:gd name="connsiteY1" fmla="*/ 7143 h 782977"/>
                <a:gd name="connsiteX2" fmla="*/ 780129 w 780129"/>
                <a:gd name="connsiteY2" fmla="*/ 642937 h 782977"/>
                <a:gd name="connsiteX3" fmla="*/ 103854 w 780129"/>
                <a:gd name="connsiteY3" fmla="*/ 0 h 78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129" h="782977">
                  <a:moveTo>
                    <a:pt x="103854" y="0"/>
                  </a:moveTo>
                  <a:lnTo>
                    <a:pt x="692023" y="7143"/>
                  </a:lnTo>
                  <a:cubicBezTo>
                    <a:pt x="295942" y="257174"/>
                    <a:pt x="289987" y="598883"/>
                    <a:pt x="780129" y="642937"/>
                  </a:cubicBezTo>
                  <a:cubicBezTo>
                    <a:pt x="251094" y="1075133"/>
                    <a:pt x="-214043" y="406002"/>
                    <a:pt x="103854" y="0"/>
                  </a:cubicBezTo>
                  <a:close/>
                </a:path>
              </a:pathLst>
            </a:custGeom>
            <a:solidFill>
              <a:srgbClr val="7B312E"/>
            </a:solidFill>
            <a:ln>
              <a:solidFill>
                <a:srgbClr val="7B31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600" dirty="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9DD97C0A-93BB-4722-83FB-46BF7DEEDB31}"/>
                </a:ext>
              </a:extLst>
            </p:cNvPr>
            <p:cNvSpPr/>
            <p:nvPr/>
          </p:nvSpPr>
          <p:spPr>
            <a:xfrm>
              <a:off x="2325021" y="4757738"/>
              <a:ext cx="780129" cy="782977"/>
            </a:xfrm>
            <a:custGeom>
              <a:avLst/>
              <a:gdLst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378618 w 769143"/>
                <a:gd name="connsiteY2" fmla="*/ 376237 h 771525"/>
                <a:gd name="connsiteX3" fmla="*/ 769143 w 769143"/>
                <a:gd name="connsiteY3" fmla="*/ 657225 h 771525"/>
                <a:gd name="connsiteX4" fmla="*/ 431006 w 769143"/>
                <a:gd name="connsiteY4" fmla="*/ 771525 h 771525"/>
                <a:gd name="connsiteX5" fmla="*/ 0 w 769143"/>
                <a:gd name="connsiteY5" fmla="*/ 400050 h 771525"/>
                <a:gd name="connsiteX6" fmla="*/ 102393 w 769143"/>
                <a:gd name="connsiteY6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378618 w 769143"/>
                <a:gd name="connsiteY2" fmla="*/ 376237 h 771525"/>
                <a:gd name="connsiteX3" fmla="*/ 769143 w 769143"/>
                <a:gd name="connsiteY3" fmla="*/ 657225 h 771525"/>
                <a:gd name="connsiteX4" fmla="*/ 431006 w 769143"/>
                <a:gd name="connsiteY4" fmla="*/ 771525 h 771525"/>
                <a:gd name="connsiteX5" fmla="*/ 0 w 769143"/>
                <a:gd name="connsiteY5" fmla="*/ 400050 h 771525"/>
                <a:gd name="connsiteX6" fmla="*/ 102393 w 769143"/>
                <a:gd name="connsiteY6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378618 w 769143"/>
                <a:gd name="connsiteY2" fmla="*/ 376237 h 771525"/>
                <a:gd name="connsiteX3" fmla="*/ 769143 w 769143"/>
                <a:gd name="connsiteY3" fmla="*/ 657225 h 771525"/>
                <a:gd name="connsiteX4" fmla="*/ 431006 w 769143"/>
                <a:gd name="connsiteY4" fmla="*/ 771525 h 771525"/>
                <a:gd name="connsiteX5" fmla="*/ 0 w 769143"/>
                <a:gd name="connsiteY5" fmla="*/ 400050 h 771525"/>
                <a:gd name="connsiteX6" fmla="*/ 102393 w 769143"/>
                <a:gd name="connsiteY6" fmla="*/ 0 h 771525"/>
                <a:gd name="connsiteX0" fmla="*/ 102393 w 792739"/>
                <a:gd name="connsiteY0" fmla="*/ 0 h 771525"/>
                <a:gd name="connsiteX1" fmla="*/ 690562 w 792739"/>
                <a:gd name="connsiteY1" fmla="*/ 7143 h 771525"/>
                <a:gd name="connsiteX2" fmla="*/ 769143 w 792739"/>
                <a:gd name="connsiteY2" fmla="*/ 657225 h 771525"/>
                <a:gd name="connsiteX3" fmla="*/ 431006 w 792739"/>
                <a:gd name="connsiteY3" fmla="*/ 771525 h 771525"/>
                <a:gd name="connsiteX4" fmla="*/ 0 w 792739"/>
                <a:gd name="connsiteY4" fmla="*/ 400050 h 771525"/>
                <a:gd name="connsiteX5" fmla="*/ 102393 w 792739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771525"/>
                <a:gd name="connsiteX1" fmla="*/ 690562 w 769143"/>
                <a:gd name="connsiteY1" fmla="*/ 7143 h 771525"/>
                <a:gd name="connsiteX2" fmla="*/ 769143 w 769143"/>
                <a:gd name="connsiteY2" fmla="*/ 657225 h 771525"/>
                <a:gd name="connsiteX3" fmla="*/ 431006 w 769143"/>
                <a:gd name="connsiteY3" fmla="*/ 771525 h 771525"/>
                <a:gd name="connsiteX4" fmla="*/ 0 w 769143"/>
                <a:gd name="connsiteY4" fmla="*/ 400050 h 771525"/>
                <a:gd name="connsiteX5" fmla="*/ 102393 w 769143"/>
                <a:gd name="connsiteY5" fmla="*/ 0 h 771525"/>
                <a:gd name="connsiteX0" fmla="*/ 102393 w 769143"/>
                <a:gd name="connsiteY0" fmla="*/ 0 h 669479"/>
                <a:gd name="connsiteX1" fmla="*/ 690562 w 769143"/>
                <a:gd name="connsiteY1" fmla="*/ 7143 h 669479"/>
                <a:gd name="connsiteX2" fmla="*/ 769143 w 769143"/>
                <a:gd name="connsiteY2" fmla="*/ 657225 h 669479"/>
                <a:gd name="connsiteX3" fmla="*/ 0 w 769143"/>
                <a:gd name="connsiteY3" fmla="*/ 400050 h 669479"/>
                <a:gd name="connsiteX4" fmla="*/ 102393 w 769143"/>
                <a:gd name="connsiteY4" fmla="*/ 0 h 669479"/>
                <a:gd name="connsiteX0" fmla="*/ 102393 w 769143"/>
                <a:gd name="connsiteY0" fmla="*/ 0 h 787411"/>
                <a:gd name="connsiteX1" fmla="*/ 690562 w 769143"/>
                <a:gd name="connsiteY1" fmla="*/ 7143 h 787411"/>
                <a:gd name="connsiteX2" fmla="*/ 769143 w 769143"/>
                <a:gd name="connsiteY2" fmla="*/ 657225 h 787411"/>
                <a:gd name="connsiteX3" fmla="*/ 0 w 769143"/>
                <a:gd name="connsiteY3" fmla="*/ 400050 h 787411"/>
                <a:gd name="connsiteX4" fmla="*/ 102393 w 769143"/>
                <a:gd name="connsiteY4" fmla="*/ 0 h 787411"/>
                <a:gd name="connsiteX0" fmla="*/ 102393 w 769143"/>
                <a:gd name="connsiteY0" fmla="*/ 0 h 787411"/>
                <a:gd name="connsiteX1" fmla="*/ 690562 w 769143"/>
                <a:gd name="connsiteY1" fmla="*/ 7143 h 787411"/>
                <a:gd name="connsiteX2" fmla="*/ 769143 w 769143"/>
                <a:gd name="connsiteY2" fmla="*/ 657225 h 787411"/>
                <a:gd name="connsiteX3" fmla="*/ 0 w 769143"/>
                <a:gd name="connsiteY3" fmla="*/ 400050 h 787411"/>
                <a:gd name="connsiteX4" fmla="*/ 102393 w 769143"/>
                <a:gd name="connsiteY4" fmla="*/ 0 h 787411"/>
                <a:gd name="connsiteX0" fmla="*/ 102393 w 769143"/>
                <a:gd name="connsiteY0" fmla="*/ 0 h 787411"/>
                <a:gd name="connsiteX1" fmla="*/ 690562 w 769143"/>
                <a:gd name="connsiteY1" fmla="*/ 7143 h 787411"/>
                <a:gd name="connsiteX2" fmla="*/ 769143 w 769143"/>
                <a:gd name="connsiteY2" fmla="*/ 657225 h 787411"/>
                <a:gd name="connsiteX3" fmla="*/ 0 w 769143"/>
                <a:gd name="connsiteY3" fmla="*/ 400050 h 787411"/>
                <a:gd name="connsiteX4" fmla="*/ 102393 w 769143"/>
                <a:gd name="connsiteY4" fmla="*/ 0 h 787411"/>
                <a:gd name="connsiteX0" fmla="*/ 0 w 666750"/>
                <a:gd name="connsiteY0" fmla="*/ 0 h 657225"/>
                <a:gd name="connsiteX1" fmla="*/ 588169 w 666750"/>
                <a:gd name="connsiteY1" fmla="*/ 7143 h 657225"/>
                <a:gd name="connsiteX2" fmla="*/ 666750 w 666750"/>
                <a:gd name="connsiteY2" fmla="*/ 657225 h 657225"/>
                <a:gd name="connsiteX3" fmla="*/ 0 w 666750"/>
                <a:gd name="connsiteY3" fmla="*/ 0 h 657225"/>
                <a:gd name="connsiteX0" fmla="*/ 103066 w 769816"/>
                <a:gd name="connsiteY0" fmla="*/ 0 h 716866"/>
                <a:gd name="connsiteX1" fmla="*/ 691235 w 769816"/>
                <a:gd name="connsiteY1" fmla="*/ 7143 h 716866"/>
                <a:gd name="connsiteX2" fmla="*/ 769816 w 769816"/>
                <a:gd name="connsiteY2" fmla="*/ 657225 h 716866"/>
                <a:gd name="connsiteX3" fmla="*/ 103066 w 769816"/>
                <a:gd name="connsiteY3" fmla="*/ 0 h 716866"/>
                <a:gd name="connsiteX0" fmla="*/ 193071 w 859821"/>
                <a:gd name="connsiteY0" fmla="*/ 0 h 732449"/>
                <a:gd name="connsiteX1" fmla="*/ 781240 w 859821"/>
                <a:gd name="connsiteY1" fmla="*/ 7143 h 732449"/>
                <a:gd name="connsiteX2" fmla="*/ 859821 w 859821"/>
                <a:gd name="connsiteY2" fmla="*/ 657225 h 732449"/>
                <a:gd name="connsiteX3" fmla="*/ 193071 w 859821"/>
                <a:gd name="connsiteY3" fmla="*/ 0 h 732449"/>
                <a:gd name="connsiteX0" fmla="*/ 64409 w 731159"/>
                <a:gd name="connsiteY0" fmla="*/ 0 h 779667"/>
                <a:gd name="connsiteX1" fmla="*/ 652578 w 731159"/>
                <a:gd name="connsiteY1" fmla="*/ 7143 h 779667"/>
                <a:gd name="connsiteX2" fmla="*/ 731159 w 731159"/>
                <a:gd name="connsiteY2" fmla="*/ 657225 h 779667"/>
                <a:gd name="connsiteX3" fmla="*/ 64409 w 731159"/>
                <a:gd name="connsiteY3" fmla="*/ 0 h 779667"/>
                <a:gd name="connsiteX0" fmla="*/ 109907 w 776657"/>
                <a:gd name="connsiteY0" fmla="*/ 0 h 786724"/>
                <a:gd name="connsiteX1" fmla="*/ 698076 w 776657"/>
                <a:gd name="connsiteY1" fmla="*/ 7143 h 786724"/>
                <a:gd name="connsiteX2" fmla="*/ 776657 w 776657"/>
                <a:gd name="connsiteY2" fmla="*/ 657225 h 786724"/>
                <a:gd name="connsiteX3" fmla="*/ 109907 w 776657"/>
                <a:gd name="connsiteY3" fmla="*/ 0 h 786724"/>
                <a:gd name="connsiteX0" fmla="*/ 110250 w 774619"/>
                <a:gd name="connsiteY0" fmla="*/ 0 h 786724"/>
                <a:gd name="connsiteX1" fmla="*/ 698419 w 774619"/>
                <a:gd name="connsiteY1" fmla="*/ 7143 h 786724"/>
                <a:gd name="connsiteX2" fmla="*/ 774619 w 774619"/>
                <a:gd name="connsiteY2" fmla="*/ 657225 h 786724"/>
                <a:gd name="connsiteX3" fmla="*/ 110250 w 774619"/>
                <a:gd name="connsiteY3" fmla="*/ 0 h 786724"/>
                <a:gd name="connsiteX0" fmla="*/ 109631 w 774000"/>
                <a:gd name="connsiteY0" fmla="*/ 0 h 777163"/>
                <a:gd name="connsiteX1" fmla="*/ 697800 w 774000"/>
                <a:gd name="connsiteY1" fmla="*/ 7143 h 777163"/>
                <a:gd name="connsiteX2" fmla="*/ 774000 w 774000"/>
                <a:gd name="connsiteY2" fmla="*/ 657225 h 777163"/>
                <a:gd name="connsiteX3" fmla="*/ 109631 w 774000"/>
                <a:gd name="connsiteY3" fmla="*/ 0 h 777163"/>
                <a:gd name="connsiteX0" fmla="*/ 106310 w 770679"/>
                <a:gd name="connsiteY0" fmla="*/ 0 h 771466"/>
                <a:gd name="connsiteX1" fmla="*/ 694479 w 770679"/>
                <a:gd name="connsiteY1" fmla="*/ 7143 h 771466"/>
                <a:gd name="connsiteX2" fmla="*/ 770679 w 770679"/>
                <a:gd name="connsiteY2" fmla="*/ 657225 h 771466"/>
                <a:gd name="connsiteX3" fmla="*/ 106310 w 770679"/>
                <a:gd name="connsiteY3" fmla="*/ 0 h 771466"/>
                <a:gd name="connsiteX0" fmla="*/ 106310 w 770679"/>
                <a:gd name="connsiteY0" fmla="*/ 0 h 771466"/>
                <a:gd name="connsiteX1" fmla="*/ 694479 w 770679"/>
                <a:gd name="connsiteY1" fmla="*/ 7143 h 771466"/>
                <a:gd name="connsiteX2" fmla="*/ 770679 w 770679"/>
                <a:gd name="connsiteY2" fmla="*/ 657225 h 771466"/>
                <a:gd name="connsiteX3" fmla="*/ 106310 w 770679"/>
                <a:gd name="connsiteY3" fmla="*/ 0 h 771466"/>
                <a:gd name="connsiteX0" fmla="*/ 104710 w 780985"/>
                <a:gd name="connsiteY0" fmla="*/ 0 h 758902"/>
                <a:gd name="connsiteX1" fmla="*/ 692879 w 780985"/>
                <a:gd name="connsiteY1" fmla="*/ 7143 h 758902"/>
                <a:gd name="connsiteX2" fmla="*/ 780985 w 780985"/>
                <a:gd name="connsiteY2" fmla="*/ 642937 h 758902"/>
                <a:gd name="connsiteX3" fmla="*/ 104710 w 780985"/>
                <a:gd name="connsiteY3" fmla="*/ 0 h 758902"/>
                <a:gd name="connsiteX0" fmla="*/ 103854 w 780129"/>
                <a:gd name="connsiteY0" fmla="*/ 0 h 782977"/>
                <a:gd name="connsiteX1" fmla="*/ 692023 w 780129"/>
                <a:gd name="connsiteY1" fmla="*/ 7143 h 782977"/>
                <a:gd name="connsiteX2" fmla="*/ 780129 w 780129"/>
                <a:gd name="connsiteY2" fmla="*/ 642937 h 782977"/>
                <a:gd name="connsiteX3" fmla="*/ 103854 w 780129"/>
                <a:gd name="connsiteY3" fmla="*/ 0 h 782977"/>
                <a:gd name="connsiteX0" fmla="*/ 103854 w 780129"/>
                <a:gd name="connsiteY0" fmla="*/ 0 h 782977"/>
                <a:gd name="connsiteX1" fmla="*/ 692023 w 780129"/>
                <a:gd name="connsiteY1" fmla="*/ 7143 h 782977"/>
                <a:gd name="connsiteX2" fmla="*/ 780129 w 780129"/>
                <a:gd name="connsiteY2" fmla="*/ 642937 h 782977"/>
                <a:gd name="connsiteX3" fmla="*/ 103854 w 780129"/>
                <a:gd name="connsiteY3" fmla="*/ 0 h 782977"/>
                <a:gd name="connsiteX0" fmla="*/ 103854 w 780129"/>
                <a:gd name="connsiteY0" fmla="*/ 0 h 782977"/>
                <a:gd name="connsiteX1" fmla="*/ 692023 w 780129"/>
                <a:gd name="connsiteY1" fmla="*/ 7143 h 782977"/>
                <a:gd name="connsiteX2" fmla="*/ 780129 w 780129"/>
                <a:gd name="connsiteY2" fmla="*/ 642937 h 782977"/>
                <a:gd name="connsiteX3" fmla="*/ 103854 w 780129"/>
                <a:gd name="connsiteY3" fmla="*/ 0 h 78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129" h="782977">
                  <a:moveTo>
                    <a:pt x="103854" y="0"/>
                  </a:moveTo>
                  <a:lnTo>
                    <a:pt x="692023" y="7143"/>
                  </a:lnTo>
                  <a:cubicBezTo>
                    <a:pt x="295942" y="257174"/>
                    <a:pt x="289987" y="598883"/>
                    <a:pt x="780129" y="642937"/>
                  </a:cubicBezTo>
                  <a:cubicBezTo>
                    <a:pt x="251094" y="1075133"/>
                    <a:pt x="-214043" y="406002"/>
                    <a:pt x="103854" y="0"/>
                  </a:cubicBezTo>
                  <a:close/>
                </a:path>
              </a:pathLst>
            </a:custGeom>
            <a:solidFill>
              <a:srgbClr val="7B312E"/>
            </a:solidFill>
            <a:ln>
              <a:solidFill>
                <a:srgbClr val="7B31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6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5FC65C2-6640-4D5C-87CA-7EED6FD6642F}"/>
                </a:ext>
              </a:extLst>
            </p:cNvPr>
            <p:cNvSpPr/>
            <p:nvPr/>
          </p:nvSpPr>
          <p:spPr>
            <a:xfrm>
              <a:off x="3362384" y="4279054"/>
              <a:ext cx="431006" cy="395288"/>
            </a:xfrm>
            <a:prstGeom prst="ellipse">
              <a:avLst/>
            </a:prstGeom>
            <a:solidFill>
              <a:srgbClr val="7B312E"/>
            </a:solidFill>
            <a:ln>
              <a:solidFill>
                <a:srgbClr val="7B31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600"/>
            </a:p>
          </p:txBody>
        </p:sp>
      </p:grpSp>
    </p:spTree>
    <p:extLst>
      <p:ext uri="{BB962C8B-B14F-4D97-AF65-F5344CB8AC3E}">
        <p14:creationId xmlns:p14="http://schemas.microsoft.com/office/powerpoint/2010/main" val="199808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E315656-E431-4117-A9DC-CAD88591F59B}"/>
              </a:ext>
            </a:extLst>
          </p:cNvPr>
          <p:cNvGrpSpPr/>
          <p:nvPr/>
        </p:nvGrpSpPr>
        <p:grpSpPr>
          <a:xfrm>
            <a:off x="622757" y="2108389"/>
            <a:ext cx="8660485" cy="2548753"/>
            <a:chOff x="622757" y="2108389"/>
            <a:chExt cx="8660485" cy="254875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8DA47F3D-519B-40DF-A0C1-E3F9D8DD35D5}"/>
                </a:ext>
              </a:extLst>
            </p:cNvPr>
            <p:cNvGrpSpPr/>
            <p:nvPr/>
          </p:nvGrpSpPr>
          <p:grpSpPr>
            <a:xfrm>
              <a:off x="3249213" y="2108389"/>
              <a:ext cx="3317867" cy="1822401"/>
              <a:chOff x="2325021" y="4279054"/>
              <a:chExt cx="2296985" cy="1261662"/>
            </a:xfrm>
          </p:grpSpPr>
          <p:sp>
            <p:nvSpPr>
              <p:cNvPr id="6" name="Forma libre: forma 5">
                <a:extLst>
                  <a:ext uri="{FF2B5EF4-FFF2-40B4-BE49-F238E27FC236}">
                    <a16:creationId xmlns:a16="http://schemas.microsoft.com/office/drawing/2014/main" id="{772A34CD-2DF6-4E53-802C-1B3B8C76B392}"/>
                  </a:ext>
                </a:extLst>
              </p:cNvPr>
              <p:cNvSpPr/>
              <p:nvPr/>
            </p:nvSpPr>
            <p:spPr>
              <a:xfrm>
                <a:off x="3841877" y="4757739"/>
                <a:ext cx="780129" cy="782977"/>
              </a:xfrm>
              <a:custGeom>
                <a:avLst/>
                <a:gdLst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378618 w 769143"/>
                  <a:gd name="connsiteY2" fmla="*/ 376237 h 771525"/>
                  <a:gd name="connsiteX3" fmla="*/ 769143 w 769143"/>
                  <a:gd name="connsiteY3" fmla="*/ 657225 h 771525"/>
                  <a:gd name="connsiteX4" fmla="*/ 431006 w 769143"/>
                  <a:gd name="connsiteY4" fmla="*/ 771525 h 771525"/>
                  <a:gd name="connsiteX5" fmla="*/ 0 w 769143"/>
                  <a:gd name="connsiteY5" fmla="*/ 400050 h 771525"/>
                  <a:gd name="connsiteX6" fmla="*/ 102393 w 769143"/>
                  <a:gd name="connsiteY6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378618 w 769143"/>
                  <a:gd name="connsiteY2" fmla="*/ 376237 h 771525"/>
                  <a:gd name="connsiteX3" fmla="*/ 769143 w 769143"/>
                  <a:gd name="connsiteY3" fmla="*/ 657225 h 771525"/>
                  <a:gd name="connsiteX4" fmla="*/ 431006 w 769143"/>
                  <a:gd name="connsiteY4" fmla="*/ 771525 h 771525"/>
                  <a:gd name="connsiteX5" fmla="*/ 0 w 769143"/>
                  <a:gd name="connsiteY5" fmla="*/ 400050 h 771525"/>
                  <a:gd name="connsiteX6" fmla="*/ 102393 w 769143"/>
                  <a:gd name="connsiteY6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378618 w 769143"/>
                  <a:gd name="connsiteY2" fmla="*/ 376237 h 771525"/>
                  <a:gd name="connsiteX3" fmla="*/ 769143 w 769143"/>
                  <a:gd name="connsiteY3" fmla="*/ 657225 h 771525"/>
                  <a:gd name="connsiteX4" fmla="*/ 431006 w 769143"/>
                  <a:gd name="connsiteY4" fmla="*/ 771525 h 771525"/>
                  <a:gd name="connsiteX5" fmla="*/ 0 w 769143"/>
                  <a:gd name="connsiteY5" fmla="*/ 400050 h 771525"/>
                  <a:gd name="connsiteX6" fmla="*/ 102393 w 769143"/>
                  <a:gd name="connsiteY6" fmla="*/ 0 h 771525"/>
                  <a:gd name="connsiteX0" fmla="*/ 102393 w 792739"/>
                  <a:gd name="connsiteY0" fmla="*/ 0 h 771525"/>
                  <a:gd name="connsiteX1" fmla="*/ 690562 w 792739"/>
                  <a:gd name="connsiteY1" fmla="*/ 7143 h 771525"/>
                  <a:gd name="connsiteX2" fmla="*/ 769143 w 792739"/>
                  <a:gd name="connsiteY2" fmla="*/ 657225 h 771525"/>
                  <a:gd name="connsiteX3" fmla="*/ 431006 w 792739"/>
                  <a:gd name="connsiteY3" fmla="*/ 771525 h 771525"/>
                  <a:gd name="connsiteX4" fmla="*/ 0 w 792739"/>
                  <a:gd name="connsiteY4" fmla="*/ 400050 h 771525"/>
                  <a:gd name="connsiteX5" fmla="*/ 102393 w 792739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669479"/>
                  <a:gd name="connsiteX1" fmla="*/ 690562 w 769143"/>
                  <a:gd name="connsiteY1" fmla="*/ 7143 h 669479"/>
                  <a:gd name="connsiteX2" fmla="*/ 769143 w 769143"/>
                  <a:gd name="connsiteY2" fmla="*/ 657225 h 669479"/>
                  <a:gd name="connsiteX3" fmla="*/ 0 w 769143"/>
                  <a:gd name="connsiteY3" fmla="*/ 400050 h 669479"/>
                  <a:gd name="connsiteX4" fmla="*/ 102393 w 769143"/>
                  <a:gd name="connsiteY4" fmla="*/ 0 h 669479"/>
                  <a:gd name="connsiteX0" fmla="*/ 102393 w 769143"/>
                  <a:gd name="connsiteY0" fmla="*/ 0 h 787411"/>
                  <a:gd name="connsiteX1" fmla="*/ 690562 w 769143"/>
                  <a:gd name="connsiteY1" fmla="*/ 7143 h 787411"/>
                  <a:gd name="connsiteX2" fmla="*/ 769143 w 769143"/>
                  <a:gd name="connsiteY2" fmla="*/ 657225 h 787411"/>
                  <a:gd name="connsiteX3" fmla="*/ 0 w 769143"/>
                  <a:gd name="connsiteY3" fmla="*/ 400050 h 787411"/>
                  <a:gd name="connsiteX4" fmla="*/ 102393 w 769143"/>
                  <a:gd name="connsiteY4" fmla="*/ 0 h 787411"/>
                  <a:gd name="connsiteX0" fmla="*/ 102393 w 769143"/>
                  <a:gd name="connsiteY0" fmla="*/ 0 h 787411"/>
                  <a:gd name="connsiteX1" fmla="*/ 690562 w 769143"/>
                  <a:gd name="connsiteY1" fmla="*/ 7143 h 787411"/>
                  <a:gd name="connsiteX2" fmla="*/ 769143 w 769143"/>
                  <a:gd name="connsiteY2" fmla="*/ 657225 h 787411"/>
                  <a:gd name="connsiteX3" fmla="*/ 0 w 769143"/>
                  <a:gd name="connsiteY3" fmla="*/ 400050 h 787411"/>
                  <a:gd name="connsiteX4" fmla="*/ 102393 w 769143"/>
                  <a:gd name="connsiteY4" fmla="*/ 0 h 787411"/>
                  <a:gd name="connsiteX0" fmla="*/ 102393 w 769143"/>
                  <a:gd name="connsiteY0" fmla="*/ 0 h 787411"/>
                  <a:gd name="connsiteX1" fmla="*/ 690562 w 769143"/>
                  <a:gd name="connsiteY1" fmla="*/ 7143 h 787411"/>
                  <a:gd name="connsiteX2" fmla="*/ 769143 w 769143"/>
                  <a:gd name="connsiteY2" fmla="*/ 657225 h 787411"/>
                  <a:gd name="connsiteX3" fmla="*/ 0 w 769143"/>
                  <a:gd name="connsiteY3" fmla="*/ 400050 h 787411"/>
                  <a:gd name="connsiteX4" fmla="*/ 102393 w 769143"/>
                  <a:gd name="connsiteY4" fmla="*/ 0 h 787411"/>
                  <a:gd name="connsiteX0" fmla="*/ 0 w 666750"/>
                  <a:gd name="connsiteY0" fmla="*/ 0 h 657225"/>
                  <a:gd name="connsiteX1" fmla="*/ 588169 w 666750"/>
                  <a:gd name="connsiteY1" fmla="*/ 7143 h 657225"/>
                  <a:gd name="connsiteX2" fmla="*/ 666750 w 666750"/>
                  <a:gd name="connsiteY2" fmla="*/ 657225 h 657225"/>
                  <a:gd name="connsiteX3" fmla="*/ 0 w 666750"/>
                  <a:gd name="connsiteY3" fmla="*/ 0 h 657225"/>
                  <a:gd name="connsiteX0" fmla="*/ 103066 w 769816"/>
                  <a:gd name="connsiteY0" fmla="*/ 0 h 716866"/>
                  <a:gd name="connsiteX1" fmla="*/ 691235 w 769816"/>
                  <a:gd name="connsiteY1" fmla="*/ 7143 h 716866"/>
                  <a:gd name="connsiteX2" fmla="*/ 769816 w 769816"/>
                  <a:gd name="connsiteY2" fmla="*/ 657225 h 716866"/>
                  <a:gd name="connsiteX3" fmla="*/ 103066 w 769816"/>
                  <a:gd name="connsiteY3" fmla="*/ 0 h 716866"/>
                  <a:gd name="connsiteX0" fmla="*/ 193071 w 859821"/>
                  <a:gd name="connsiteY0" fmla="*/ 0 h 732449"/>
                  <a:gd name="connsiteX1" fmla="*/ 781240 w 859821"/>
                  <a:gd name="connsiteY1" fmla="*/ 7143 h 732449"/>
                  <a:gd name="connsiteX2" fmla="*/ 859821 w 859821"/>
                  <a:gd name="connsiteY2" fmla="*/ 657225 h 732449"/>
                  <a:gd name="connsiteX3" fmla="*/ 193071 w 859821"/>
                  <a:gd name="connsiteY3" fmla="*/ 0 h 732449"/>
                  <a:gd name="connsiteX0" fmla="*/ 64409 w 731159"/>
                  <a:gd name="connsiteY0" fmla="*/ 0 h 779667"/>
                  <a:gd name="connsiteX1" fmla="*/ 652578 w 731159"/>
                  <a:gd name="connsiteY1" fmla="*/ 7143 h 779667"/>
                  <a:gd name="connsiteX2" fmla="*/ 731159 w 731159"/>
                  <a:gd name="connsiteY2" fmla="*/ 657225 h 779667"/>
                  <a:gd name="connsiteX3" fmla="*/ 64409 w 731159"/>
                  <a:gd name="connsiteY3" fmla="*/ 0 h 779667"/>
                  <a:gd name="connsiteX0" fmla="*/ 109907 w 776657"/>
                  <a:gd name="connsiteY0" fmla="*/ 0 h 786724"/>
                  <a:gd name="connsiteX1" fmla="*/ 698076 w 776657"/>
                  <a:gd name="connsiteY1" fmla="*/ 7143 h 786724"/>
                  <a:gd name="connsiteX2" fmla="*/ 776657 w 776657"/>
                  <a:gd name="connsiteY2" fmla="*/ 657225 h 786724"/>
                  <a:gd name="connsiteX3" fmla="*/ 109907 w 776657"/>
                  <a:gd name="connsiteY3" fmla="*/ 0 h 786724"/>
                  <a:gd name="connsiteX0" fmla="*/ 110250 w 774619"/>
                  <a:gd name="connsiteY0" fmla="*/ 0 h 786724"/>
                  <a:gd name="connsiteX1" fmla="*/ 698419 w 774619"/>
                  <a:gd name="connsiteY1" fmla="*/ 7143 h 786724"/>
                  <a:gd name="connsiteX2" fmla="*/ 774619 w 774619"/>
                  <a:gd name="connsiteY2" fmla="*/ 657225 h 786724"/>
                  <a:gd name="connsiteX3" fmla="*/ 110250 w 774619"/>
                  <a:gd name="connsiteY3" fmla="*/ 0 h 786724"/>
                  <a:gd name="connsiteX0" fmla="*/ 109631 w 774000"/>
                  <a:gd name="connsiteY0" fmla="*/ 0 h 777163"/>
                  <a:gd name="connsiteX1" fmla="*/ 697800 w 774000"/>
                  <a:gd name="connsiteY1" fmla="*/ 7143 h 777163"/>
                  <a:gd name="connsiteX2" fmla="*/ 774000 w 774000"/>
                  <a:gd name="connsiteY2" fmla="*/ 657225 h 777163"/>
                  <a:gd name="connsiteX3" fmla="*/ 109631 w 774000"/>
                  <a:gd name="connsiteY3" fmla="*/ 0 h 777163"/>
                  <a:gd name="connsiteX0" fmla="*/ 106310 w 770679"/>
                  <a:gd name="connsiteY0" fmla="*/ 0 h 771466"/>
                  <a:gd name="connsiteX1" fmla="*/ 694479 w 770679"/>
                  <a:gd name="connsiteY1" fmla="*/ 7143 h 771466"/>
                  <a:gd name="connsiteX2" fmla="*/ 770679 w 770679"/>
                  <a:gd name="connsiteY2" fmla="*/ 657225 h 771466"/>
                  <a:gd name="connsiteX3" fmla="*/ 106310 w 770679"/>
                  <a:gd name="connsiteY3" fmla="*/ 0 h 771466"/>
                  <a:gd name="connsiteX0" fmla="*/ 106310 w 770679"/>
                  <a:gd name="connsiteY0" fmla="*/ 0 h 771466"/>
                  <a:gd name="connsiteX1" fmla="*/ 694479 w 770679"/>
                  <a:gd name="connsiteY1" fmla="*/ 7143 h 771466"/>
                  <a:gd name="connsiteX2" fmla="*/ 770679 w 770679"/>
                  <a:gd name="connsiteY2" fmla="*/ 657225 h 771466"/>
                  <a:gd name="connsiteX3" fmla="*/ 106310 w 770679"/>
                  <a:gd name="connsiteY3" fmla="*/ 0 h 771466"/>
                  <a:gd name="connsiteX0" fmla="*/ 104710 w 780985"/>
                  <a:gd name="connsiteY0" fmla="*/ 0 h 758902"/>
                  <a:gd name="connsiteX1" fmla="*/ 692879 w 780985"/>
                  <a:gd name="connsiteY1" fmla="*/ 7143 h 758902"/>
                  <a:gd name="connsiteX2" fmla="*/ 780985 w 780985"/>
                  <a:gd name="connsiteY2" fmla="*/ 642937 h 758902"/>
                  <a:gd name="connsiteX3" fmla="*/ 104710 w 780985"/>
                  <a:gd name="connsiteY3" fmla="*/ 0 h 758902"/>
                  <a:gd name="connsiteX0" fmla="*/ 103854 w 780129"/>
                  <a:gd name="connsiteY0" fmla="*/ 0 h 782977"/>
                  <a:gd name="connsiteX1" fmla="*/ 692023 w 780129"/>
                  <a:gd name="connsiteY1" fmla="*/ 7143 h 782977"/>
                  <a:gd name="connsiteX2" fmla="*/ 780129 w 780129"/>
                  <a:gd name="connsiteY2" fmla="*/ 642937 h 782977"/>
                  <a:gd name="connsiteX3" fmla="*/ 103854 w 780129"/>
                  <a:gd name="connsiteY3" fmla="*/ 0 h 782977"/>
                  <a:gd name="connsiteX0" fmla="*/ 103854 w 780129"/>
                  <a:gd name="connsiteY0" fmla="*/ 0 h 782977"/>
                  <a:gd name="connsiteX1" fmla="*/ 692023 w 780129"/>
                  <a:gd name="connsiteY1" fmla="*/ 7143 h 782977"/>
                  <a:gd name="connsiteX2" fmla="*/ 780129 w 780129"/>
                  <a:gd name="connsiteY2" fmla="*/ 642937 h 782977"/>
                  <a:gd name="connsiteX3" fmla="*/ 103854 w 780129"/>
                  <a:gd name="connsiteY3" fmla="*/ 0 h 782977"/>
                  <a:gd name="connsiteX0" fmla="*/ 103854 w 780129"/>
                  <a:gd name="connsiteY0" fmla="*/ 0 h 782977"/>
                  <a:gd name="connsiteX1" fmla="*/ 692023 w 780129"/>
                  <a:gd name="connsiteY1" fmla="*/ 7143 h 782977"/>
                  <a:gd name="connsiteX2" fmla="*/ 780129 w 780129"/>
                  <a:gd name="connsiteY2" fmla="*/ 642937 h 782977"/>
                  <a:gd name="connsiteX3" fmla="*/ 103854 w 780129"/>
                  <a:gd name="connsiteY3" fmla="*/ 0 h 78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0129" h="782977">
                    <a:moveTo>
                      <a:pt x="103854" y="0"/>
                    </a:moveTo>
                    <a:lnTo>
                      <a:pt x="692023" y="7143"/>
                    </a:lnTo>
                    <a:cubicBezTo>
                      <a:pt x="295942" y="257174"/>
                      <a:pt x="289987" y="598883"/>
                      <a:pt x="780129" y="642937"/>
                    </a:cubicBezTo>
                    <a:cubicBezTo>
                      <a:pt x="251094" y="1075133"/>
                      <a:pt x="-214043" y="406002"/>
                      <a:pt x="10385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600" dirty="0"/>
              </a:p>
            </p:txBody>
          </p:sp>
          <p:sp>
            <p:nvSpPr>
              <p:cNvPr id="7" name="Forma libre: forma 6">
                <a:extLst>
                  <a:ext uri="{FF2B5EF4-FFF2-40B4-BE49-F238E27FC236}">
                    <a16:creationId xmlns:a16="http://schemas.microsoft.com/office/drawing/2014/main" id="{96EAF40D-5F3A-44F5-BBE8-D35C22083FB5}"/>
                  </a:ext>
                </a:extLst>
              </p:cNvPr>
              <p:cNvSpPr/>
              <p:nvPr/>
            </p:nvSpPr>
            <p:spPr>
              <a:xfrm>
                <a:off x="3061748" y="4757738"/>
                <a:ext cx="780129" cy="782977"/>
              </a:xfrm>
              <a:custGeom>
                <a:avLst/>
                <a:gdLst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378618 w 769143"/>
                  <a:gd name="connsiteY2" fmla="*/ 376237 h 771525"/>
                  <a:gd name="connsiteX3" fmla="*/ 769143 w 769143"/>
                  <a:gd name="connsiteY3" fmla="*/ 657225 h 771525"/>
                  <a:gd name="connsiteX4" fmla="*/ 431006 w 769143"/>
                  <a:gd name="connsiteY4" fmla="*/ 771525 h 771525"/>
                  <a:gd name="connsiteX5" fmla="*/ 0 w 769143"/>
                  <a:gd name="connsiteY5" fmla="*/ 400050 h 771525"/>
                  <a:gd name="connsiteX6" fmla="*/ 102393 w 769143"/>
                  <a:gd name="connsiteY6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378618 w 769143"/>
                  <a:gd name="connsiteY2" fmla="*/ 376237 h 771525"/>
                  <a:gd name="connsiteX3" fmla="*/ 769143 w 769143"/>
                  <a:gd name="connsiteY3" fmla="*/ 657225 h 771525"/>
                  <a:gd name="connsiteX4" fmla="*/ 431006 w 769143"/>
                  <a:gd name="connsiteY4" fmla="*/ 771525 h 771525"/>
                  <a:gd name="connsiteX5" fmla="*/ 0 w 769143"/>
                  <a:gd name="connsiteY5" fmla="*/ 400050 h 771525"/>
                  <a:gd name="connsiteX6" fmla="*/ 102393 w 769143"/>
                  <a:gd name="connsiteY6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378618 w 769143"/>
                  <a:gd name="connsiteY2" fmla="*/ 376237 h 771525"/>
                  <a:gd name="connsiteX3" fmla="*/ 769143 w 769143"/>
                  <a:gd name="connsiteY3" fmla="*/ 657225 h 771525"/>
                  <a:gd name="connsiteX4" fmla="*/ 431006 w 769143"/>
                  <a:gd name="connsiteY4" fmla="*/ 771525 h 771525"/>
                  <a:gd name="connsiteX5" fmla="*/ 0 w 769143"/>
                  <a:gd name="connsiteY5" fmla="*/ 400050 h 771525"/>
                  <a:gd name="connsiteX6" fmla="*/ 102393 w 769143"/>
                  <a:gd name="connsiteY6" fmla="*/ 0 h 771525"/>
                  <a:gd name="connsiteX0" fmla="*/ 102393 w 792739"/>
                  <a:gd name="connsiteY0" fmla="*/ 0 h 771525"/>
                  <a:gd name="connsiteX1" fmla="*/ 690562 w 792739"/>
                  <a:gd name="connsiteY1" fmla="*/ 7143 h 771525"/>
                  <a:gd name="connsiteX2" fmla="*/ 769143 w 792739"/>
                  <a:gd name="connsiteY2" fmla="*/ 657225 h 771525"/>
                  <a:gd name="connsiteX3" fmla="*/ 431006 w 792739"/>
                  <a:gd name="connsiteY3" fmla="*/ 771525 h 771525"/>
                  <a:gd name="connsiteX4" fmla="*/ 0 w 792739"/>
                  <a:gd name="connsiteY4" fmla="*/ 400050 h 771525"/>
                  <a:gd name="connsiteX5" fmla="*/ 102393 w 792739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669479"/>
                  <a:gd name="connsiteX1" fmla="*/ 690562 w 769143"/>
                  <a:gd name="connsiteY1" fmla="*/ 7143 h 669479"/>
                  <a:gd name="connsiteX2" fmla="*/ 769143 w 769143"/>
                  <a:gd name="connsiteY2" fmla="*/ 657225 h 669479"/>
                  <a:gd name="connsiteX3" fmla="*/ 0 w 769143"/>
                  <a:gd name="connsiteY3" fmla="*/ 400050 h 669479"/>
                  <a:gd name="connsiteX4" fmla="*/ 102393 w 769143"/>
                  <a:gd name="connsiteY4" fmla="*/ 0 h 669479"/>
                  <a:gd name="connsiteX0" fmla="*/ 102393 w 769143"/>
                  <a:gd name="connsiteY0" fmla="*/ 0 h 787411"/>
                  <a:gd name="connsiteX1" fmla="*/ 690562 w 769143"/>
                  <a:gd name="connsiteY1" fmla="*/ 7143 h 787411"/>
                  <a:gd name="connsiteX2" fmla="*/ 769143 w 769143"/>
                  <a:gd name="connsiteY2" fmla="*/ 657225 h 787411"/>
                  <a:gd name="connsiteX3" fmla="*/ 0 w 769143"/>
                  <a:gd name="connsiteY3" fmla="*/ 400050 h 787411"/>
                  <a:gd name="connsiteX4" fmla="*/ 102393 w 769143"/>
                  <a:gd name="connsiteY4" fmla="*/ 0 h 787411"/>
                  <a:gd name="connsiteX0" fmla="*/ 102393 w 769143"/>
                  <a:gd name="connsiteY0" fmla="*/ 0 h 787411"/>
                  <a:gd name="connsiteX1" fmla="*/ 690562 w 769143"/>
                  <a:gd name="connsiteY1" fmla="*/ 7143 h 787411"/>
                  <a:gd name="connsiteX2" fmla="*/ 769143 w 769143"/>
                  <a:gd name="connsiteY2" fmla="*/ 657225 h 787411"/>
                  <a:gd name="connsiteX3" fmla="*/ 0 w 769143"/>
                  <a:gd name="connsiteY3" fmla="*/ 400050 h 787411"/>
                  <a:gd name="connsiteX4" fmla="*/ 102393 w 769143"/>
                  <a:gd name="connsiteY4" fmla="*/ 0 h 787411"/>
                  <a:gd name="connsiteX0" fmla="*/ 102393 w 769143"/>
                  <a:gd name="connsiteY0" fmla="*/ 0 h 787411"/>
                  <a:gd name="connsiteX1" fmla="*/ 690562 w 769143"/>
                  <a:gd name="connsiteY1" fmla="*/ 7143 h 787411"/>
                  <a:gd name="connsiteX2" fmla="*/ 769143 w 769143"/>
                  <a:gd name="connsiteY2" fmla="*/ 657225 h 787411"/>
                  <a:gd name="connsiteX3" fmla="*/ 0 w 769143"/>
                  <a:gd name="connsiteY3" fmla="*/ 400050 h 787411"/>
                  <a:gd name="connsiteX4" fmla="*/ 102393 w 769143"/>
                  <a:gd name="connsiteY4" fmla="*/ 0 h 787411"/>
                  <a:gd name="connsiteX0" fmla="*/ 0 w 666750"/>
                  <a:gd name="connsiteY0" fmla="*/ 0 h 657225"/>
                  <a:gd name="connsiteX1" fmla="*/ 588169 w 666750"/>
                  <a:gd name="connsiteY1" fmla="*/ 7143 h 657225"/>
                  <a:gd name="connsiteX2" fmla="*/ 666750 w 666750"/>
                  <a:gd name="connsiteY2" fmla="*/ 657225 h 657225"/>
                  <a:gd name="connsiteX3" fmla="*/ 0 w 666750"/>
                  <a:gd name="connsiteY3" fmla="*/ 0 h 657225"/>
                  <a:gd name="connsiteX0" fmla="*/ 103066 w 769816"/>
                  <a:gd name="connsiteY0" fmla="*/ 0 h 716866"/>
                  <a:gd name="connsiteX1" fmla="*/ 691235 w 769816"/>
                  <a:gd name="connsiteY1" fmla="*/ 7143 h 716866"/>
                  <a:gd name="connsiteX2" fmla="*/ 769816 w 769816"/>
                  <a:gd name="connsiteY2" fmla="*/ 657225 h 716866"/>
                  <a:gd name="connsiteX3" fmla="*/ 103066 w 769816"/>
                  <a:gd name="connsiteY3" fmla="*/ 0 h 716866"/>
                  <a:gd name="connsiteX0" fmla="*/ 193071 w 859821"/>
                  <a:gd name="connsiteY0" fmla="*/ 0 h 732449"/>
                  <a:gd name="connsiteX1" fmla="*/ 781240 w 859821"/>
                  <a:gd name="connsiteY1" fmla="*/ 7143 h 732449"/>
                  <a:gd name="connsiteX2" fmla="*/ 859821 w 859821"/>
                  <a:gd name="connsiteY2" fmla="*/ 657225 h 732449"/>
                  <a:gd name="connsiteX3" fmla="*/ 193071 w 859821"/>
                  <a:gd name="connsiteY3" fmla="*/ 0 h 732449"/>
                  <a:gd name="connsiteX0" fmla="*/ 64409 w 731159"/>
                  <a:gd name="connsiteY0" fmla="*/ 0 h 779667"/>
                  <a:gd name="connsiteX1" fmla="*/ 652578 w 731159"/>
                  <a:gd name="connsiteY1" fmla="*/ 7143 h 779667"/>
                  <a:gd name="connsiteX2" fmla="*/ 731159 w 731159"/>
                  <a:gd name="connsiteY2" fmla="*/ 657225 h 779667"/>
                  <a:gd name="connsiteX3" fmla="*/ 64409 w 731159"/>
                  <a:gd name="connsiteY3" fmla="*/ 0 h 779667"/>
                  <a:gd name="connsiteX0" fmla="*/ 109907 w 776657"/>
                  <a:gd name="connsiteY0" fmla="*/ 0 h 786724"/>
                  <a:gd name="connsiteX1" fmla="*/ 698076 w 776657"/>
                  <a:gd name="connsiteY1" fmla="*/ 7143 h 786724"/>
                  <a:gd name="connsiteX2" fmla="*/ 776657 w 776657"/>
                  <a:gd name="connsiteY2" fmla="*/ 657225 h 786724"/>
                  <a:gd name="connsiteX3" fmla="*/ 109907 w 776657"/>
                  <a:gd name="connsiteY3" fmla="*/ 0 h 786724"/>
                  <a:gd name="connsiteX0" fmla="*/ 110250 w 774619"/>
                  <a:gd name="connsiteY0" fmla="*/ 0 h 786724"/>
                  <a:gd name="connsiteX1" fmla="*/ 698419 w 774619"/>
                  <a:gd name="connsiteY1" fmla="*/ 7143 h 786724"/>
                  <a:gd name="connsiteX2" fmla="*/ 774619 w 774619"/>
                  <a:gd name="connsiteY2" fmla="*/ 657225 h 786724"/>
                  <a:gd name="connsiteX3" fmla="*/ 110250 w 774619"/>
                  <a:gd name="connsiteY3" fmla="*/ 0 h 786724"/>
                  <a:gd name="connsiteX0" fmla="*/ 109631 w 774000"/>
                  <a:gd name="connsiteY0" fmla="*/ 0 h 777163"/>
                  <a:gd name="connsiteX1" fmla="*/ 697800 w 774000"/>
                  <a:gd name="connsiteY1" fmla="*/ 7143 h 777163"/>
                  <a:gd name="connsiteX2" fmla="*/ 774000 w 774000"/>
                  <a:gd name="connsiteY2" fmla="*/ 657225 h 777163"/>
                  <a:gd name="connsiteX3" fmla="*/ 109631 w 774000"/>
                  <a:gd name="connsiteY3" fmla="*/ 0 h 777163"/>
                  <a:gd name="connsiteX0" fmla="*/ 106310 w 770679"/>
                  <a:gd name="connsiteY0" fmla="*/ 0 h 771466"/>
                  <a:gd name="connsiteX1" fmla="*/ 694479 w 770679"/>
                  <a:gd name="connsiteY1" fmla="*/ 7143 h 771466"/>
                  <a:gd name="connsiteX2" fmla="*/ 770679 w 770679"/>
                  <a:gd name="connsiteY2" fmla="*/ 657225 h 771466"/>
                  <a:gd name="connsiteX3" fmla="*/ 106310 w 770679"/>
                  <a:gd name="connsiteY3" fmla="*/ 0 h 771466"/>
                  <a:gd name="connsiteX0" fmla="*/ 106310 w 770679"/>
                  <a:gd name="connsiteY0" fmla="*/ 0 h 771466"/>
                  <a:gd name="connsiteX1" fmla="*/ 694479 w 770679"/>
                  <a:gd name="connsiteY1" fmla="*/ 7143 h 771466"/>
                  <a:gd name="connsiteX2" fmla="*/ 770679 w 770679"/>
                  <a:gd name="connsiteY2" fmla="*/ 657225 h 771466"/>
                  <a:gd name="connsiteX3" fmla="*/ 106310 w 770679"/>
                  <a:gd name="connsiteY3" fmla="*/ 0 h 771466"/>
                  <a:gd name="connsiteX0" fmla="*/ 104710 w 780985"/>
                  <a:gd name="connsiteY0" fmla="*/ 0 h 758902"/>
                  <a:gd name="connsiteX1" fmla="*/ 692879 w 780985"/>
                  <a:gd name="connsiteY1" fmla="*/ 7143 h 758902"/>
                  <a:gd name="connsiteX2" fmla="*/ 780985 w 780985"/>
                  <a:gd name="connsiteY2" fmla="*/ 642937 h 758902"/>
                  <a:gd name="connsiteX3" fmla="*/ 104710 w 780985"/>
                  <a:gd name="connsiteY3" fmla="*/ 0 h 758902"/>
                  <a:gd name="connsiteX0" fmla="*/ 103854 w 780129"/>
                  <a:gd name="connsiteY0" fmla="*/ 0 h 782977"/>
                  <a:gd name="connsiteX1" fmla="*/ 692023 w 780129"/>
                  <a:gd name="connsiteY1" fmla="*/ 7143 h 782977"/>
                  <a:gd name="connsiteX2" fmla="*/ 780129 w 780129"/>
                  <a:gd name="connsiteY2" fmla="*/ 642937 h 782977"/>
                  <a:gd name="connsiteX3" fmla="*/ 103854 w 780129"/>
                  <a:gd name="connsiteY3" fmla="*/ 0 h 782977"/>
                  <a:gd name="connsiteX0" fmla="*/ 103854 w 780129"/>
                  <a:gd name="connsiteY0" fmla="*/ 0 h 782977"/>
                  <a:gd name="connsiteX1" fmla="*/ 692023 w 780129"/>
                  <a:gd name="connsiteY1" fmla="*/ 7143 h 782977"/>
                  <a:gd name="connsiteX2" fmla="*/ 780129 w 780129"/>
                  <a:gd name="connsiteY2" fmla="*/ 642937 h 782977"/>
                  <a:gd name="connsiteX3" fmla="*/ 103854 w 780129"/>
                  <a:gd name="connsiteY3" fmla="*/ 0 h 782977"/>
                  <a:gd name="connsiteX0" fmla="*/ 103854 w 780129"/>
                  <a:gd name="connsiteY0" fmla="*/ 0 h 782977"/>
                  <a:gd name="connsiteX1" fmla="*/ 692023 w 780129"/>
                  <a:gd name="connsiteY1" fmla="*/ 7143 h 782977"/>
                  <a:gd name="connsiteX2" fmla="*/ 780129 w 780129"/>
                  <a:gd name="connsiteY2" fmla="*/ 642937 h 782977"/>
                  <a:gd name="connsiteX3" fmla="*/ 103854 w 780129"/>
                  <a:gd name="connsiteY3" fmla="*/ 0 h 78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0129" h="782977">
                    <a:moveTo>
                      <a:pt x="103854" y="0"/>
                    </a:moveTo>
                    <a:lnTo>
                      <a:pt x="692023" y="7143"/>
                    </a:lnTo>
                    <a:cubicBezTo>
                      <a:pt x="295942" y="257174"/>
                      <a:pt x="289987" y="598883"/>
                      <a:pt x="780129" y="642937"/>
                    </a:cubicBezTo>
                    <a:cubicBezTo>
                      <a:pt x="251094" y="1075133"/>
                      <a:pt x="-214043" y="406002"/>
                      <a:pt x="10385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600" dirty="0"/>
              </a:p>
            </p:txBody>
          </p:sp>
          <p:sp>
            <p:nvSpPr>
              <p:cNvPr id="8" name="Forma libre: forma 7">
                <a:extLst>
                  <a:ext uri="{FF2B5EF4-FFF2-40B4-BE49-F238E27FC236}">
                    <a16:creationId xmlns:a16="http://schemas.microsoft.com/office/drawing/2014/main" id="{9DD97C0A-93BB-4722-83FB-46BF7DEEDB31}"/>
                  </a:ext>
                </a:extLst>
              </p:cNvPr>
              <p:cNvSpPr/>
              <p:nvPr/>
            </p:nvSpPr>
            <p:spPr>
              <a:xfrm>
                <a:off x="2325021" y="4757738"/>
                <a:ext cx="780129" cy="782977"/>
              </a:xfrm>
              <a:custGeom>
                <a:avLst/>
                <a:gdLst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378618 w 769143"/>
                  <a:gd name="connsiteY2" fmla="*/ 376237 h 771525"/>
                  <a:gd name="connsiteX3" fmla="*/ 769143 w 769143"/>
                  <a:gd name="connsiteY3" fmla="*/ 657225 h 771525"/>
                  <a:gd name="connsiteX4" fmla="*/ 431006 w 769143"/>
                  <a:gd name="connsiteY4" fmla="*/ 771525 h 771525"/>
                  <a:gd name="connsiteX5" fmla="*/ 0 w 769143"/>
                  <a:gd name="connsiteY5" fmla="*/ 400050 h 771525"/>
                  <a:gd name="connsiteX6" fmla="*/ 102393 w 769143"/>
                  <a:gd name="connsiteY6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378618 w 769143"/>
                  <a:gd name="connsiteY2" fmla="*/ 376237 h 771525"/>
                  <a:gd name="connsiteX3" fmla="*/ 769143 w 769143"/>
                  <a:gd name="connsiteY3" fmla="*/ 657225 h 771525"/>
                  <a:gd name="connsiteX4" fmla="*/ 431006 w 769143"/>
                  <a:gd name="connsiteY4" fmla="*/ 771525 h 771525"/>
                  <a:gd name="connsiteX5" fmla="*/ 0 w 769143"/>
                  <a:gd name="connsiteY5" fmla="*/ 400050 h 771525"/>
                  <a:gd name="connsiteX6" fmla="*/ 102393 w 769143"/>
                  <a:gd name="connsiteY6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378618 w 769143"/>
                  <a:gd name="connsiteY2" fmla="*/ 376237 h 771525"/>
                  <a:gd name="connsiteX3" fmla="*/ 769143 w 769143"/>
                  <a:gd name="connsiteY3" fmla="*/ 657225 h 771525"/>
                  <a:gd name="connsiteX4" fmla="*/ 431006 w 769143"/>
                  <a:gd name="connsiteY4" fmla="*/ 771525 h 771525"/>
                  <a:gd name="connsiteX5" fmla="*/ 0 w 769143"/>
                  <a:gd name="connsiteY5" fmla="*/ 400050 h 771525"/>
                  <a:gd name="connsiteX6" fmla="*/ 102393 w 769143"/>
                  <a:gd name="connsiteY6" fmla="*/ 0 h 771525"/>
                  <a:gd name="connsiteX0" fmla="*/ 102393 w 792739"/>
                  <a:gd name="connsiteY0" fmla="*/ 0 h 771525"/>
                  <a:gd name="connsiteX1" fmla="*/ 690562 w 792739"/>
                  <a:gd name="connsiteY1" fmla="*/ 7143 h 771525"/>
                  <a:gd name="connsiteX2" fmla="*/ 769143 w 792739"/>
                  <a:gd name="connsiteY2" fmla="*/ 657225 h 771525"/>
                  <a:gd name="connsiteX3" fmla="*/ 431006 w 792739"/>
                  <a:gd name="connsiteY3" fmla="*/ 771525 h 771525"/>
                  <a:gd name="connsiteX4" fmla="*/ 0 w 792739"/>
                  <a:gd name="connsiteY4" fmla="*/ 400050 h 771525"/>
                  <a:gd name="connsiteX5" fmla="*/ 102393 w 792739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771525"/>
                  <a:gd name="connsiteX1" fmla="*/ 690562 w 769143"/>
                  <a:gd name="connsiteY1" fmla="*/ 7143 h 771525"/>
                  <a:gd name="connsiteX2" fmla="*/ 769143 w 769143"/>
                  <a:gd name="connsiteY2" fmla="*/ 657225 h 771525"/>
                  <a:gd name="connsiteX3" fmla="*/ 431006 w 769143"/>
                  <a:gd name="connsiteY3" fmla="*/ 771525 h 771525"/>
                  <a:gd name="connsiteX4" fmla="*/ 0 w 769143"/>
                  <a:gd name="connsiteY4" fmla="*/ 400050 h 771525"/>
                  <a:gd name="connsiteX5" fmla="*/ 102393 w 769143"/>
                  <a:gd name="connsiteY5" fmla="*/ 0 h 771525"/>
                  <a:gd name="connsiteX0" fmla="*/ 102393 w 769143"/>
                  <a:gd name="connsiteY0" fmla="*/ 0 h 669479"/>
                  <a:gd name="connsiteX1" fmla="*/ 690562 w 769143"/>
                  <a:gd name="connsiteY1" fmla="*/ 7143 h 669479"/>
                  <a:gd name="connsiteX2" fmla="*/ 769143 w 769143"/>
                  <a:gd name="connsiteY2" fmla="*/ 657225 h 669479"/>
                  <a:gd name="connsiteX3" fmla="*/ 0 w 769143"/>
                  <a:gd name="connsiteY3" fmla="*/ 400050 h 669479"/>
                  <a:gd name="connsiteX4" fmla="*/ 102393 w 769143"/>
                  <a:gd name="connsiteY4" fmla="*/ 0 h 669479"/>
                  <a:gd name="connsiteX0" fmla="*/ 102393 w 769143"/>
                  <a:gd name="connsiteY0" fmla="*/ 0 h 787411"/>
                  <a:gd name="connsiteX1" fmla="*/ 690562 w 769143"/>
                  <a:gd name="connsiteY1" fmla="*/ 7143 h 787411"/>
                  <a:gd name="connsiteX2" fmla="*/ 769143 w 769143"/>
                  <a:gd name="connsiteY2" fmla="*/ 657225 h 787411"/>
                  <a:gd name="connsiteX3" fmla="*/ 0 w 769143"/>
                  <a:gd name="connsiteY3" fmla="*/ 400050 h 787411"/>
                  <a:gd name="connsiteX4" fmla="*/ 102393 w 769143"/>
                  <a:gd name="connsiteY4" fmla="*/ 0 h 787411"/>
                  <a:gd name="connsiteX0" fmla="*/ 102393 w 769143"/>
                  <a:gd name="connsiteY0" fmla="*/ 0 h 787411"/>
                  <a:gd name="connsiteX1" fmla="*/ 690562 w 769143"/>
                  <a:gd name="connsiteY1" fmla="*/ 7143 h 787411"/>
                  <a:gd name="connsiteX2" fmla="*/ 769143 w 769143"/>
                  <a:gd name="connsiteY2" fmla="*/ 657225 h 787411"/>
                  <a:gd name="connsiteX3" fmla="*/ 0 w 769143"/>
                  <a:gd name="connsiteY3" fmla="*/ 400050 h 787411"/>
                  <a:gd name="connsiteX4" fmla="*/ 102393 w 769143"/>
                  <a:gd name="connsiteY4" fmla="*/ 0 h 787411"/>
                  <a:gd name="connsiteX0" fmla="*/ 102393 w 769143"/>
                  <a:gd name="connsiteY0" fmla="*/ 0 h 787411"/>
                  <a:gd name="connsiteX1" fmla="*/ 690562 w 769143"/>
                  <a:gd name="connsiteY1" fmla="*/ 7143 h 787411"/>
                  <a:gd name="connsiteX2" fmla="*/ 769143 w 769143"/>
                  <a:gd name="connsiteY2" fmla="*/ 657225 h 787411"/>
                  <a:gd name="connsiteX3" fmla="*/ 0 w 769143"/>
                  <a:gd name="connsiteY3" fmla="*/ 400050 h 787411"/>
                  <a:gd name="connsiteX4" fmla="*/ 102393 w 769143"/>
                  <a:gd name="connsiteY4" fmla="*/ 0 h 787411"/>
                  <a:gd name="connsiteX0" fmla="*/ 0 w 666750"/>
                  <a:gd name="connsiteY0" fmla="*/ 0 h 657225"/>
                  <a:gd name="connsiteX1" fmla="*/ 588169 w 666750"/>
                  <a:gd name="connsiteY1" fmla="*/ 7143 h 657225"/>
                  <a:gd name="connsiteX2" fmla="*/ 666750 w 666750"/>
                  <a:gd name="connsiteY2" fmla="*/ 657225 h 657225"/>
                  <a:gd name="connsiteX3" fmla="*/ 0 w 666750"/>
                  <a:gd name="connsiteY3" fmla="*/ 0 h 657225"/>
                  <a:gd name="connsiteX0" fmla="*/ 103066 w 769816"/>
                  <a:gd name="connsiteY0" fmla="*/ 0 h 716866"/>
                  <a:gd name="connsiteX1" fmla="*/ 691235 w 769816"/>
                  <a:gd name="connsiteY1" fmla="*/ 7143 h 716866"/>
                  <a:gd name="connsiteX2" fmla="*/ 769816 w 769816"/>
                  <a:gd name="connsiteY2" fmla="*/ 657225 h 716866"/>
                  <a:gd name="connsiteX3" fmla="*/ 103066 w 769816"/>
                  <a:gd name="connsiteY3" fmla="*/ 0 h 716866"/>
                  <a:gd name="connsiteX0" fmla="*/ 193071 w 859821"/>
                  <a:gd name="connsiteY0" fmla="*/ 0 h 732449"/>
                  <a:gd name="connsiteX1" fmla="*/ 781240 w 859821"/>
                  <a:gd name="connsiteY1" fmla="*/ 7143 h 732449"/>
                  <a:gd name="connsiteX2" fmla="*/ 859821 w 859821"/>
                  <a:gd name="connsiteY2" fmla="*/ 657225 h 732449"/>
                  <a:gd name="connsiteX3" fmla="*/ 193071 w 859821"/>
                  <a:gd name="connsiteY3" fmla="*/ 0 h 732449"/>
                  <a:gd name="connsiteX0" fmla="*/ 64409 w 731159"/>
                  <a:gd name="connsiteY0" fmla="*/ 0 h 779667"/>
                  <a:gd name="connsiteX1" fmla="*/ 652578 w 731159"/>
                  <a:gd name="connsiteY1" fmla="*/ 7143 h 779667"/>
                  <a:gd name="connsiteX2" fmla="*/ 731159 w 731159"/>
                  <a:gd name="connsiteY2" fmla="*/ 657225 h 779667"/>
                  <a:gd name="connsiteX3" fmla="*/ 64409 w 731159"/>
                  <a:gd name="connsiteY3" fmla="*/ 0 h 779667"/>
                  <a:gd name="connsiteX0" fmla="*/ 109907 w 776657"/>
                  <a:gd name="connsiteY0" fmla="*/ 0 h 786724"/>
                  <a:gd name="connsiteX1" fmla="*/ 698076 w 776657"/>
                  <a:gd name="connsiteY1" fmla="*/ 7143 h 786724"/>
                  <a:gd name="connsiteX2" fmla="*/ 776657 w 776657"/>
                  <a:gd name="connsiteY2" fmla="*/ 657225 h 786724"/>
                  <a:gd name="connsiteX3" fmla="*/ 109907 w 776657"/>
                  <a:gd name="connsiteY3" fmla="*/ 0 h 786724"/>
                  <a:gd name="connsiteX0" fmla="*/ 110250 w 774619"/>
                  <a:gd name="connsiteY0" fmla="*/ 0 h 786724"/>
                  <a:gd name="connsiteX1" fmla="*/ 698419 w 774619"/>
                  <a:gd name="connsiteY1" fmla="*/ 7143 h 786724"/>
                  <a:gd name="connsiteX2" fmla="*/ 774619 w 774619"/>
                  <a:gd name="connsiteY2" fmla="*/ 657225 h 786724"/>
                  <a:gd name="connsiteX3" fmla="*/ 110250 w 774619"/>
                  <a:gd name="connsiteY3" fmla="*/ 0 h 786724"/>
                  <a:gd name="connsiteX0" fmla="*/ 109631 w 774000"/>
                  <a:gd name="connsiteY0" fmla="*/ 0 h 777163"/>
                  <a:gd name="connsiteX1" fmla="*/ 697800 w 774000"/>
                  <a:gd name="connsiteY1" fmla="*/ 7143 h 777163"/>
                  <a:gd name="connsiteX2" fmla="*/ 774000 w 774000"/>
                  <a:gd name="connsiteY2" fmla="*/ 657225 h 777163"/>
                  <a:gd name="connsiteX3" fmla="*/ 109631 w 774000"/>
                  <a:gd name="connsiteY3" fmla="*/ 0 h 777163"/>
                  <a:gd name="connsiteX0" fmla="*/ 106310 w 770679"/>
                  <a:gd name="connsiteY0" fmla="*/ 0 h 771466"/>
                  <a:gd name="connsiteX1" fmla="*/ 694479 w 770679"/>
                  <a:gd name="connsiteY1" fmla="*/ 7143 h 771466"/>
                  <a:gd name="connsiteX2" fmla="*/ 770679 w 770679"/>
                  <a:gd name="connsiteY2" fmla="*/ 657225 h 771466"/>
                  <a:gd name="connsiteX3" fmla="*/ 106310 w 770679"/>
                  <a:gd name="connsiteY3" fmla="*/ 0 h 771466"/>
                  <a:gd name="connsiteX0" fmla="*/ 106310 w 770679"/>
                  <a:gd name="connsiteY0" fmla="*/ 0 h 771466"/>
                  <a:gd name="connsiteX1" fmla="*/ 694479 w 770679"/>
                  <a:gd name="connsiteY1" fmla="*/ 7143 h 771466"/>
                  <a:gd name="connsiteX2" fmla="*/ 770679 w 770679"/>
                  <a:gd name="connsiteY2" fmla="*/ 657225 h 771466"/>
                  <a:gd name="connsiteX3" fmla="*/ 106310 w 770679"/>
                  <a:gd name="connsiteY3" fmla="*/ 0 h 771466"/>
                  <a:gd name="connsiteX0" fmla="*/ 104710 w 780985"/>
                  <a:gd name="connsiteY0" fmla="*/ 0 h 758902"/>
                  <a:gd name="connsiteX1" fmla="*/ 692879 w 780985"/>
                  <a:gd name="connsiteY1" fmla="*/ 7143 h 758902"/>
                  <a:gd name="connsiteX2" fmla="*/ 780985 w 780985"/>
                  <a:gd name="connsiteY2" fmla="*/ 642937 h 758902"/>
                  <a:gd name="connsiteX3" fmla="*/ 104710 w 780985"/>
                  <a:gd name="connsiteY3" fmla="*/ 0 h 758902"/>
                  <a:gd name="connsiteX0" fmla="*/ 103854 w 780129"/>
                  <a:gd name="connsiteY0" fmla="*/ 0 h 782977"/>
                  <a:gd name="connsiteX1" fmla="*/ 692023 w 780129"/>
                  <a:gd name="connsiteY1" fmla="*/ 7143 h 782977"/>
                  <a:gd name="connsiteX2" fmla="*/ 780129 w 780129"/>
                  <a:gd name="connsiteY2" fmla="*/ 642937 h 782977"/>
                  <a:gd name="connsiteX3" fmla="*/ 103854 w 780129"/>
                  <a:gd name="connsiteY3" fmla="*/ 0 h 782977"/>
                  <a:gd name="connsiteX0" fmla="*/ 103854 w 780129"/>
                  <a:gd name="connsiteY0" fmla="*/ 0 h 782977"/>
                  <a:gd name="connsiteX1" fmla="*/ 692023 w 780129"/>
                  <a:gd name="connsiteY1" fmla="*/ 7143 h 782977"/>
                  <a:gd name="connsiteX2" fmla="*/ 780129 w 780129"/>
                  <a:gd name="connsiteY2" fmla="*/ 642937 h 782977"/>
                  <a:gd name="connsiteX3" fmla="*/ 103854 w 780129"/>
                  <a:gd name="connsiteY3" fmla="*/ 0 h 782977"/>
                  <a:gd name="connsiteX0" fmla="*/ 103854 w 780129"/>
                  <a:gd name="connsiteY0" fmla="*/ 0 h 782977"/>
                  <a:gd name="connsiteX1" fmla="*/ 692023 w 780129"/>
                  <a:gd name="connsiteY1" fmla="*/ 7143 h 782977"/>
                  <a:gd name="connsiteX2" fmla="*/ 780129 w 780129"/>
                  <a:gd name="connsiteY2" fmla="*/ 642937 h 782977"/>
                  <a:gd name="connsiteX3" fmla="*/ 103854 w 780129"/>
                  <a:gd name="connsiteY3" fmla="*/ 0 h 78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0129" h="782977">
                    <a:moveTo>
                      <a:pt x="103854" y="0"/>
                    </a:moveTo>
                    <a:lnTo>
                      <a:pt x="692023" y="7143"/>
                    </a:lnTo>
                    <a:cubicBezTo>
                      <a:pt x="295942" y="257174"/>
                      <a:pt x="289987" y="598883"/>
                      <a:pt x="780129" y="642937"/>
                    </a:cubicBezTo>
                    <a:cubicBezTo>
                      <a:pt x="251094" y="1075133"/>
                      <a:pt x="-214043" y="406002"/>
                      <a:pt x="10385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600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75FC65C2-6640-4D5C-87CA-7EED6FD6642F}"/>
                  </a:ext>
                </a:extLst>
              </p:cNvPr>
              <p:cNvSpPr/>
              <p:nvPr/>
            </p:nvSpPr>
            <p:spPr>
              <a:xfrm>
                <a:off x="3362384" y="4279054"/>
                <a:ext cx="431006" cy="395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600"/>
              </a:p>
            </p:txBody>
          </p:sp>
        </p:grp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F994F43-151F-4B1F-A910-C685DF761F9C}"/>
                </a:ext>
              </a:extLst>
            </p:cNvPr>
            <p:cNvSpPr txBox="1"/>
            <p:nvPr/>
          </p:nvSpPr>
          <p:spPr>
            <a:xfrm>
              <a:off x="622757" y="4072367"/>
              <a:ext cx="8660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CENTRO DE INVESTIGACIONES CUYO</a:t>
              </a:r>
              <a:endPara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63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67CE2D1-EE7A-4FAB-A231-F1E3FE8F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2938" t="18666" r="21604" b="36952"/>
          <a:stretch/>
        </p:blipFill>
        <p:spPr>
          <a:xfrm>
            <a:off x="1685108" y="1306285"/>
            <a:ext cx="7324730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06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14</Words>
  <Application>Microsoft Office PowerPoint</Application>
  <PresentationFormat>A4 (210 x 297 mm)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Pristina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</dc:creator>
  <cp:lastModifiedBy>Cristian Expósito</cp:lastModifiedBy>
  <cp:revision>11</cp:revision>
  <dcterms:created xsi:type="dcterms:W3CDTF">2019-07-02T20:17:28Z</dcterms:created>
  <dcterms:modified xsi:type="dcterms:W3CDTF">2024-08-21T21:45:59Z</dcterms:modified>
</cp:coreProperties>
</file>