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4660"/>
  </p:normalViewPr>
  <p:slideViewPr>
    <p:cSldViewPr>
      <p:cViewPr>
        <p:scale>
          <a:sx n="50" d="100"/>
          <a:sy n="50" d="100"/>
        </p:scale>
        <p:origin x="162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93725" y="4343556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45 38 34 16 35 41 39 44 65 63 55 64 72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r>
              <a:rPr lang="en-US" sz="1200" dirty="0">
                <a:latin typeface="Times New Roman" pitchFamily="18" charset="0"/>
              </a:rPr>
              <a:t>16 35 34 39 44 41 38 55 64 63 72 65 45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of the tree: 3</a:t>
            </a:r>
          </a:p>
          <a:p>
            <a:r>
              <a:rPr lang="en-US" sz="1200" dirty="0">
                <a:latin typeface="Times New Roman" pitchFamily="18" charset="0"/>
              </a:rPr>
              <a:t>Nodes on level 2: 38 65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A79748-205A-472F-A6E8-63F7011C5E52}"/>
              </a:ext>
            </a:extLst>
          </p:cNvPr>
          <p:cNvSpPr txBox="1"/>
          <p:nvPr/>
        </p:nvSpPr>
        <p:spPr>
          <a:xfrm>
            <a:off x="6248400" y="54451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Nicolas Fontes de Mello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48 – 7 % 2 / 24 * 18 – 5 * 2 + 12 = 50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48 – 7 % 2 / 24 * 18 – 5 * 2 + 12 = 49.25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2" y="1524000"/>
            <a:ext cx="1449387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C742F-CDA5-4D2A-8BC1-A9E279B364E5}"/>
              </a:ext>
            </a:extLst>
          </p:cNvPr>
          <p:cNvSpPr txBox="1"/>
          <p:nvPr/>
        </p:nvSpPr>
        <p:spPr>
          <a:xfrm>
            <a:off x="1752599" y="1752600"/>
            <a:ext cx="68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  <a:p>
            <a:r>
              <a:rPr lang="en-US" sz="2000" dirty="0"/>
              <a:t>73</a:t>
            </a:r>
          </a:p>
          <a:p>
            <a:r>
              <a:rPr lang="en-US" sz="2000" dirty="0"/>
              <a:t>21</a:t>
            </a:r>
          </a:p>
          <a:p>
            <a:r>
              <a:rPr lang="en-US" sz="2000" dirty="0"/>
              <a:t>7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19</a:t>
            </a:r>
          </a:p>
          <a:p>
            <a:r>
              <a:rPr lang="en-US" sz="2000" dirty="0"/>
              <a:t>6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51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44">
            <a:extLst>
              <a:ext uri="{FF2B5EF4-FFF2-40B4-BE49-F238E27FC236}">
                <a16:creationId xmlns:a16="http://schemas.microsoft.com/office/drawing/2014/main" id="{FED59366-B501-4074-88A0-63B58D4D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8" name="Oval 146">
            <a:extLst>
              <a:ext uri="{FF2B5EF4-FFF2-40B4-BE49-F238E27FC236}">
                <a16:creationId xmlns:a16="http://schemas.microsoft.com/office/drawing/2014/main" id="{A7032358-91AE-45DA-B485-717FD6AA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9" name="Oval 147">
            <a:extLst>
              <a:ext uri="{FF2B5EF4-FFF2-40B4-BE49-F238E27FC236}">
                <a16:creationId xmlns:a16="http://schemas.microsoft.com/office/drawing/2014/main" id="{8BF66383-8EF9-48E5-A49C-C86A12E9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0" name="Oval 148">
            <a:extLst>
              <a:ext uri="{FF2B5EF4-FFF2-40B4-BE49-F238E27FC236}">
                <a16:creationId xmlns:a16="http://schemas.microsoft.com/office/drawing/2014/main" id="{43DAB5DD-26C0-4CF1-9DB2-2D46008D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" name="Oval 150">
            <a:extLst>
              <a:ext uri="{FF2B5EF4-FFF2-40B4-BE49-F238E27FC236}">
                <a16:creationId xmlns:a16="http://schemas.microsoft.com/office/drawing/2014/main" id="{271B57A8-A53D-4017-A6B5-1D38C3CC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2" name="Oval 151">
            <a:extLst>
              <a:ext uri="{FF2B5EF4-FFF2-40B4-BE49-F238E27FC236}">
                <a16:creationId xmlns:a16="http://schemas.microsoft.com/office/drawing/2014/main" id="{2E734807-564B-4355-AC60-A6D863AF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3" name="Line 155">
            <a:extLst>
              <a:ext uri="{FF2B5EF4-FFF2-40B4-BE49-F238E27FC236}">
                <a16:creationId xmlns:a16="http://schemas.microsoft.com/office/drawing/2014/main" id="{1C0083E2-C083-423F-A2CF-D625C21FA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6">
            <a:extLst>
              <a:ext uri="{FF2B5EF4-FFF2-40B4-BE49-F238E27FC236}">
                <a16:creationId xmlns:a16="http://schemas.microsoft.com/office/drawing/2014/main" id="{B04DA1EB-9D0E-4217-A0C7-258EFD6A1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57">
            <a:extLst>
              <a:ext uri="{FF2B5EF4-FFF2-40B4-BE49-F238E27FC236}">
                <a16:creationId xmlns:a16="http://schemas.microsoft.com/office/drawing/2014/main" id="{D99C71BD-8DB9-4B82-90B1-A3B1853122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58">
            <a:extLst>
              <a:ext uri="{FF2B5EF4-FFF2-40B4-BE49-F238E27FC236}">
                <a16:creationId xmlns:a16="http://schemas.microsoft.com/office/drawing/2014/main" id="{A8692D52-6F4C-4CEE-8BD8-BE81077A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9">
            <a:extLst>
              <a:ext uri="{FF2B5EF4-FFF2-40B4-BE49-F238E27FC236}">
                <a16:creationId xmlns:a16="http://schemas.microsoft.com/office/drawing/2014/main" id="{A9DDABF7-004E-4566-8D5A-449693712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580" y="4050205"/>
            <a:ext cx="190779" cy="865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60">
            <a:extLst>
              <a:ext uri="{FF2B5EF4-FFF2-40B4-BE49-F238E27FC236}">
                <a16:creationId xmlns:a16="http://schemas.microsoft.com/office/drawing/2014/main" id="{7F5E42A7-505A-4068-9A7B-D1FBB1ED3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65">
            <a:extLst>
              <a:ext uri="{FF2B5EF4-FFF2-40B4-BE49-F238E27FC236}">
                <a16:creationId xmlns:a16="http://schemas.microsoft.com/office/drawing/2014/main" id="{10C47C74-5F76-4531-95D5-A76AFAA9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66">
            <a:extLst>
              <a:ext uri="{FF2B5EF4-FFF2-40B4-BE49-F238E27FC236}">
                <a16:creationId xmlns:a16="http://schemas.microsoft.com/office/drawing/2014/main" id="{E1256034-B49B-4D50-8104-635DF9FEC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A75A64-5E95-4EEA-BFC0-0CA99E4CECAB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5038445" y="3209645"/>
            <a:ext cx="66955" cy="600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A9DF21D-38CE-4D49-BC08-83420A95C629}"/>
              </a:ext>
            </a:extLst>
          </p:cNvPr>
          <p:cNvSpPr/>
          <p:nvPr/>
        </p:nvSpPr>
        <p:spPr>
          <a:xfrm>
            <a:off x="4724400" y="3809998"/>
            <a:ext cx="596900" cy="6003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A35FCC-4FE7-4BE2-A0FC-800F27F6C500}"/>
              </a:ext>
            </a:extLst>
          </p:cNvPr>
          <p:cNvCxnSpPr>
            <a:cxnSpLocks/>
            <a:stCxn id="41" idx="4"/>
            <a:endCxn id="18" idx="0"/>
          </p:cNvCxnSpPr>
          <p:nvPr/>
        </p:nvCxnSpPr>
        <p:spPr>
          <a:xfrm flipH="1">
            <a:off x="5681523" y="4114800"/>
            <a:ext cx="33477" cy="318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48E9F08-F968-487E-AFFD-8A835C11107A}"/>
              </a:ext>
            </a:extLst>
          </p:cNvPr>
          <p:cNvSpPr/>
          <p:nvPr/>
        </p:nvSpPr>
        <p:spPr>
          <a:xfrm>
            <a:off x="5306872" y="4433116"/>
            <a:ext cx="749301" cy="7001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7DB13C-865B-451E-9941-4DCF24DB247B}"/>
              </a:ext>
            </a:extLst>
          </p:cNvPr>
          <p:cNvSpPr/>
          <p:nvPr/>
        </p:nvSpPr>
        <p:spPr>
          <a:xfrm>
            <a:off x="3775038" y="4771760"/>
            <a:ext cx="644561" cy="6584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5152" name="Straight Connector 5151">
            <a:extLst>
              <a:ext uri="{FF2B5EF4-FFF2-40B4-BE49-F238E27FC236}">
                <a16:creationId xmlns:a16="http://schemas.microsoft.com/office/drawing/2014/main" id="{8341FDB8-BC10-4EBD-8151-8912569BCE6F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3305628" y="4047845"/>
            <a:ext cx="495127" cy="826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4" name="Oval 5153">
            <a:extLst>
              <a:ext uri="{FF2B5EF4-FFF2-40B4-BE49-F238E27FC236}">
                <a16:creationId xmlns:a16="http://schemas.microsoft.com/office/drawing/2014/main" id="{92C3AEA5-F88D-41A4-AF7D-90B74C8A9364}"/>
              </a:ext>
            </a:extLst>
          </p:cNvPr>
          <p:cNvSpPr/>
          <p:nvPr/>
        </p:nvSpPr>
        <p:spPr>
          <a:xfrm>
            <a:off x="2704250" y="4771759"/>
            <a:ext cx="799676" cy="6584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5174" name="Straight Connector 5173">
            <a:extLst>
              <a:ext uri="{FF2B5EF4-FFF2-40B4-BE49-F238E27FC236}">
                <a16:creationId xmlns:a16="http://schemas.microsoft.com/office/drawing/2014/main" id="{2E6C1A46-18AC-4199-A151-BE137883EB20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779822" y="4410353"/>
            <a:ext cx="243028" cy="600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75" name="Oval 5174">
            <a:extLst>
              <a:ext uri="{FF2B5EF4-FFF2-40B4-BE49-F238E27FC236}">
                <a16:creationId xmlns:a16="http://schemas.microsoft.com/office/drawing/2014/main" id="{26FBE868-3D00-4ABE-B26E-4827D1929550}"/>
              </a:ext>
            </a:extLst>
          </p:cNvPr>
          <p:cNvSpPr/>
          <p:nvPr/>
        </p:nvSpPr>
        <p:spPr>
          <a:xfrm>
            <a:off x="4456231" y="4873987"/>
            <a:ext cx="683205" cy="727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177" name="Straight Connector 5176">
            <a:extLst>
              <a:ext uri="{FF2B5EF4-FFF2-40B4-BE49-F238E27FC236}">
                <a16:creationId xmlns:a16="http://schemas.microsoft.com/office/drawing/2014/main" id="{B3156580-4938-46C2-887F-7C3D5B3045FD}"/>
              </a:ext>
            </a:extLst>
          </p:cNvPr>
          <p:cNvCxnSpPr>
            <a:stCxn id="5" idx="5"/>
          </p:cNvCxnSpPr>
          <p:nvPr/>
        </p:nvCxnSpPr>
        <p:spPr>
          <a:xfrm>
            <a:off x="5233886" y="4322433"/>
            <a:ext cx="72986" cy="1526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78" name="Oval 5177">
            <a:extLst>
              <a:ext uri="{FF2B5EF4-FFF2-40B4-BE49-F238E27FC236}">
                <a16:creationId xmlns:a16="http://schemas.microsoft.com/office/drawing/2014/main" id="{E4CE4F66-C12E-4B74-84A4-F686EEC620E6}"/>
              </a:ext>
            </a:extLst>
          </p:cNvPr>
          <p:cNvSpPr/>
          <p:nvPr/>
        </p:nvSpPr>
        <p:spPr>
          <a:xfrm>
            <a:off x="4925927" y="5818597"/>
            <a:ext cx="749301" cy="6584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C34F5F-CE5F-42DF-A492-9D3BF99E8D53}"/>
              </a:ext>
            </a:extLst>
          </p:cNvPr>
          <p:cNvCxnSpPr>
            <a:stCxn id="41" idx="5"/>
          </p:cNvCxnSpPr>
          <p:nvPr/>
        </p:nvCxnSpPr>
        <p:spPr>
          <a:xfrm>
            <a:off x="5876645" y="4047845"/>
            <a:ext cx="751041" cy="8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DFB583F-8697-4046-9F10-44885B13AF5D}"/>
              </a:ext>
            </a:extLst>
          </p:cNvPr>
          <p:cNvSpPr/>
          <p:nvPr/>
        </p:nvSpPr>
        <p:spPr>
          <a:xfrm>
            <a:off x="6304693" y="4750895"/>
            <a:ext cx="749301" cy="7001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10341</TotalTime>
  <Words>477</Words>
  <Application>Microsoft Office PowerPoint</Application>
  <PresentationFormat>On-screen Show (4:3)</PresentationFormat>
  <Paragraphs>144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nicolas</cp:lastModifiedBy>
  <cp:revision>34</cp:revision>
  <cp:lastPrinted>2016-04-12T17:35:20Z</cp:lastPrinted>
  <dcterms:created xsi:type="dcterms:W3CDTF">2006-11-01T05:42:40Z</dcterms:created>
  <dcterms:modified xsi:type="dcterms:W3CDTF">2021-04-01T01:55:19Z</dcterms:modified>
</cp:coreProperties>
</file>