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C7689-BFA3-4564-9663-867D71571CB4}" v="13" dt="2021-03-11T18:32:42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0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" userId="f3150940752f4c7a" providerId="LiveId" clId="{909C7689-BFA3-4564-9663-867D71571CB4}"/>
    <pc:docChg chg="custSel modSld">
      <pc:chgData name="nicolas" userId="f3150940752f4c7a" providerId="LiveId" clId="{909C7689-BFA3-4564-9663-867D71571CB4}" dt="2021-03-11T18:32:42.188" v="74"/>
      <pc:docMkLst>
        <pc:docMk/>
      </pc:docMkLst>
      <pc:sldChg chg="addSp modSp mod">
        <pc:chgData name="nicolas" userId="f3150940752f4c7a" providerId="LiveId" clId="{909C7689-BFA3-4564-9663-867D71571CB4}" dt="2021-03-11T18:32:36.280" v="73" actId="1076"/>
        <pc:sldMkLst>
          <pc:docMk/>
          <pc:sldMk cId="0" sldId="257"/>
        </pc:sldMkLst>
        <pc:spChg chg="add mod">
          <ac:chgData name="nicolas" userId="f3150940752f4c7a" providerId="LiveId" clId="{909C7689-BFA3-4564-9663-867D71571CB4}" dt="2021-03-11T18:32:36.280" v="73" actId="1076"/>
          <ac:spMkLst>
            <pc:docMk/>
            <pc:sldMk cId="0" sldId="257"/>
            <ac:spMk id="5" creationId="{9ADA9E9A-9F39-4B0B-AF4E-547070EA1A91}"/>
          </ac:spMkLst>
        </pc:spChg>
        <pc:spChg chg="mod">
          <ac:chgData name="nicolas" userId="f3150940752f4c7a" providerId="LiveId" clId="{909C7689-BFA3-4564-9663-867D71571CB4}" dt="2021-03-11T18:31:34.688" v="47" actId="20577"/>
          <ac:spMkLst>
            <pc:docMk/>
            <pc:sldMk cId="0" sldId="257"/>
            <ac:spMk id="2051" creationId="{00000000-0000-0000-0000-000000000000}"/>
          </ac:spMkLst>
        </pc:spChg>
      </pc:sldChg>
      <pc:sldChg chg="addSp modSp mod chgLayout">
        <pc:chgData name="nicolas" userId="f3150940752f4c7a" providerId="LiveId" clId="{909C7689-BFA3-4564-9663-867D71571CB4}" dt="2021-03-11T18:32:42.188" v="74"/>
        <pc:sldMkLst>
          <pc:docMk/>
          <pc:sldMk cId="0" sldId="258"/>
        </pc:sldMkLst>
        <pc:spChg chg="add mod">
          <ac:chgData name="nicolas" userId="f3150940752f4c7a" providerId="LiveId" clId="{909C7689-BFA3-4564-9663-867D71571CB4}" dt="2021-03-11T01:30:55.034" v="5" actId="571"/>
          <ac:spMkLst>
            <pc:docMk/>
            <pc:sldMk cId="0" sldId="258"/>
            <ac:spMk id="23" creationId="{508B1CFE-05E0-4E5F-BAA6-AE407318F6E7}"/>
          </ac:spMkLst>
        </pc:spChg>
        <pc:spChg chg="add mod">
          <ac:chgData name="nicolas" userId="f3150940752f4c7a" providerId="LiveId" clId="{909C7689-BFA3-4564-9663-867D71571CB4}" dt="2021-03-11T01:32:32.930" v="39" actId="20577"/>
          <ac:spMkLst>
            <pc:docMk/>
            <pc:sldMk cId="0" sldId="258"/>
            <ac:spMk id="24" creationId="{C415A317-72C4-4A9A-B013-6905BD39A3F6}"/>
          </ac:spMkLst>
        </pc:spChg>
        <pc:spChg chg="add mod">
          <ac:chgData name="nicolas" userId="f3150940752f4c7a" providerId="LiveId" clId="{909C7689-BFA3-4564-9663-867D71571CB4}" dt="2021-03-11T01:32:35.933" v="41" actId="20577"/>
          <ac:spMkLst>
            <pc:docMk/>
            <pc:sldMk cId="0" sldId="258"/>
            <ac:spMk id="25" creationId="{8F72C586-947E-4640-ACD2-12B4B16C4081}"/>
          </ac:spMkLst>
        </pc:spChg>
        <pc:spChg chg="add mod">
          <ac:chgData name="nicolas" userId="f3150940752f4c7a" providerId="LiveId" clId="{909C7689-BFA3-4564-9663-867D71571CB4}" dt="2021-03-11T01:32:30.412" v="37" actId="20577"/>
          <ac:spMkLst>
            <pc:docMk/>
            <pc:sldMk cId="0" sldId="258"/>
            <ac:spMk id="26" creationId="{ECB290AB-81CB-4FBB-9E19-2B8D4A1A9437}"/>
          </ac:spMkLst>
        </pc:spChg>
        <pc:spChg chg="add mod">
          <ac:chgData name="nicolas" userId="f3150940752f4c7a" providerId="LiveId" clId="{909C7689-BFA3-4564-9663-867D71571CB4}" dt="2021-03-11T01:32:25.696" v="35" actId="20577"/>
          <ac:spMkLst>
            <pc:docMk/>
            <pc:sldMk cId="0" sldId="258"/>
            <ac:spMk id="27" creationId="{185AA615-87B4-4828-9D8E-E66EA95E1C25}"/>
          </ac:spMkLst>
        </pc:spChg>
        <pc:spChg chg="add mod">
          <ac:chgData name="nicolas" userId="f3150940752f4c7a" providerId="LiveId" clId="{909C7689-BFA3-4564-9663-867D71571CB4}" dt="2021-03-11T01:32:22.585" v="33" actId="20577"/>
          <ac:spMkLst>
            <pc:docMk/>
            <pc:sldMk cId="0" sldId="258"/>
            <ac:spMk id="28" creationId="{9B8C2569-C129-4835-B337-03C315285338}"/>
          </ac:spMkLst>
        </pc:spChg>
        <pc:spChg chg="add mod">
          <ac:chgData name="nicolas" userId="f3150940752f4c7a" providerId="LiveId" clId="{909C7689-BFA3-4564-9663-867D71571CB4}" dt="2021-03-11T01:33:05.425" v="45" actId="20577"/>
          <ac:spMkLst>
            <pc:docMk/>
            <pc:sldMk cId="0" sldId="258"/>
            <ac:spMk id="29" creationId="{A8ECCCB0-6857-4AAD-BA46-9520A4009613}"/>
          </ac:spMkLst>
        </pc:spChg>
        <pc:spChg chg="add mod">
          <ac:chgData name="nicolas" userId="f3150940752f4c7a" providerId="LiveId" clId="{909C7689-BFA3-4564-9663-867D71571CB4}" dt="2021-03-11T18:32:42.188" v="74"/>
          <ac:spMkLst>
            <pc:docMk/>
            <pc:sldMk cId="0" sldId="258"/>
            <ac:spMk id="30" creationId="{2ABCB5E4-7196-472C-BACA-35FAD6D1F067}"/>
          </ac:spMkLst>
        </pc:spChg>
        <pc:spChg chg="mod">
          <ac:chgData name="nicolas" userId="f3150940752f4c7a" providerId="LiveId" clId="{909C7689-BFA3-4564-9663-867D71571CB4}" dt="2021-03-11T01:30:06.638" v="2" actId="1076"/>
          <ac:spMkLst>
            <pc:docMk/>
            <pc:sldMk cId="0" sldId="258"/>
            <ac:spMk id="4109" creationId="{00000000-0000-0000-0000-000000000000}"/>
          </ac:spMkLst>
        </pc:spChg>
        <pc:spChg chg="mod">
          <ac:chgData name="nicolas" userId="f3150940752f4c7a" providerId="LiveId" clId="{909C7689-BFA3-4564-9663-867D71571CB4}" dt="2021-03-11T01:29:56.167" v="0" actId="20577"/>
          <ac:spMkLst>
            <pc:docMk/>
            <pc:sldMk cId="0" sldId="258"/>
            <ac:spMk id="41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8764" y="972372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076634" y="1743523"/>
            <a:ext cx="3234609" cy="3456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50F30EA4-C0FA-4375-A999-550F78BC23BC}"/>
              </a:ext>
            </a:extLst>
          </p:cNvPr>
          <p:cNvSpPr/>
          <p:nvPr/>
        </p:nvSpPr>
        <p:spPr bwMode="auto">
          <a:xfrm>
            <a:off x="6186333" y="2469866"/>
            <a:ext cx="627961" cy="2267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24E26FB-CE80-4045-9DB5-AED85BC97362}"/>
              </a:ext>
            </a:extLst>
          </p:cNvPr>
          <p:cNvSpPr/>
          <p:nvPr/>
        </p:nvSpPr>
        <p:spPr bwMode="auto">
          <a:xfrm>
            <a:off x="6186333" y="2702370"/>
            <a:ext cx="627961" cy="2267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55FDC1E-7C4A-415A-8C84-126F3A169046}"/>
              </a:ext>
            </a:extLst>
          </p:cNvPr>
          <p:cNvSpPr/>
          <p:nvPr/>
        </p:nvSpPr>
        <p:spPr bwMode="auto">
          <a:xfrm>
            <a:off x="6186333" y="4070323"/>
            <a:ext cx="627961" cy="2267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EFF9F6-B0F0-4F39-8FFC-78399BBE79A2}"/>
              </a:ext>
            </a:extLst>
          </p:cNvPr>
          <p:cNvSpPr/>
          <p:nvPr/>
        </p:nvSpPr>
        <p:spPr bwMode="auto">
          <a:xfrm>
            <a:off x="7072829" y="2467108"/>
            <a:ext cx="627961" cy="2295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</a:rPr>
              <a:t>13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913290-486E-414C-85FA-96B7E6C626AF}"/>
              </a:ext>
            </a:extLst>
          </p:cNvPr>
          <p:cNvSpPr/>
          <p:nvPr/>
        </p:nvSpPr>
        <p:spPr bwMode="auto">
          <a:xfrm>
            <a:off x="7072828" y="2742943"/>
            <a:ext cx="627961" cy="2295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</a:rPr>
              <a:t>24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5D79C9-7E91-4303-BDF3-0424BE8FB584}"/>
              </a:ext>
            </a:extLst>
          </p:cNvPr>
          <p:cNvSpPr/>
          <p:nvPr/>
        </p:nvSpPr>
        <p:spPr bwMode="auto">
          <a:xfrm>
            <a:off x="7072828" y="4105882"/>
            <a:ext cx="627961" cy="2295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A9E9A-9F39-4B0B-AF4E-547070EA1A91}"/>
              </a:ext>
            </a:extLst>
          </p:cNvPr>
          <p:cNvSpPr/>
          <p:nvPr/>
        </p:nvSpPr>
        <p:spPr bwMode="auto">
          <a:xfrm>
            <a:off x="257813" y="6121105"/>
            <a:ext cx="4175393" cy="567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Nicolas Fontes de Mello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828800" y="3711036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C415A317-72C4-4A9A-B013-6905BD39A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540" y="381696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		0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8F72C586-947E-4640-ACD2-12B4B16C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157" y="3286441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		0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ECB290AB-81CB-4FBB-9E19-2B8D4A1A9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886" y="4326522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		1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185AA615-87B4-4828-9D8E-E66EA95E1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675" y="4770567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	0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9B8C2569-C129-4835-B337-03C3152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157" y="5353144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	0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A8ECCCB0-6857-4AAD-BA46-9520A4009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041" y="283908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		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CB5E4-7196-472C-BACA-35FAD6D1F067}"/>
              </a:ext>
            </a:extLst>
          </p:cNvPr>
          <p:cNvSpPr/>
          <p:nvPr/>
        </p:nvSpPr>
        <p:spPr bwMode="auto">
          <a:xfrm>
            <a:off x="257813" y="6121105"/>
            <a:ext cx="4175393" cy="567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Nicolas Fontes de Mello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273</Words>
  <Application>Microsoft Office PowerPoint</Application>
  <PresentationFormat>On-screen Show (4:3)</PresentationFormat>
  <Paragraphs>90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nicolas</cp:lastModifiedBy>
  <cp:revision>59</cp:revision>
  <cp:lastPrinted>2015-10-07T21:36:22Z</cp:lastPrinted>
  <dcterms:created xsi:type="dcterms:W3CDTF">2003-12-08T11:02:30Z</dcterms:created>
  <dcterms:modified xsi:type="dcterms:W3CDTF">2021-03-11T18:32:54Z</dcterms:modified>
</cp:coreProperties>
</file>