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3cb23e56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3cb23e56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3cb23e56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3cb23e56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3cb23e5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3cb23e5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3cb23e56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3cb23e56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26100" y="1452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CD/IA - Enseñando a la Gente a Usar la Inteligencia Artificial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69700" y="3373725"/>
            <a:ext cx="34707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Coca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Iker Lizarraga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Dario Llodrá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Petr Podlesskii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Manuel Jorge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Nicolás Montejano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-2370" l="-6230" r="6229" t="2370"/>
          <a:stretch/>
        </p:blipFill>
        <p:spPr>
          <a:xfrm>
            <a:off x="3403025" y="725150"/>
            <a:ext cx="5395400" cy="3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-130075" y="1662725"/>
            <a:ext cx="35331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Objetivo: Facilitar el acceso y comprensión de la Inteligencia Artificial.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Plataforma CD/IA: Cursos y recursos en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50" y="1370538"/>
            <a:ext cx="4103650" cy="2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la Inteligencia Artificial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03025" y="1116150"/>
            <a:ext cx="45027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Inteligencia Artificial (IA) se refiere a la simulación de procesos de inteligencia humana por parte de sistemas informáticos.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 objetivo es permitir a las máquinas aprender, razonar, tomar decisiones y resolver problemas, de manera similar a cómo lo hacen los seres humanos.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IA es un campo interdisciplinario que abarca la informática, la matemática, la psicología cognitiva y la neurociencia, entre otros.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</a:t>
            </a:r>
            <a:r>
              <a:rPr lang="es"/>
              <a:t>metodología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36325" y="3783075"/>
            <a:ext cx="70389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CD./IA Foro para la inteligencia artificial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675" y="969400"/>
            <a:ext cx="6916550" cy="25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482175" y="1778175"/>
            <a:ext cx="83658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Conclusiones y preguntas</a:t>
            </a:r>
            <a:endParaRPr sz="33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3835575"/>
            <a:ext cx="47088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