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56C0C-9F44-BB7D-5D11-EAC474537A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Auto-clicker </a:t>
            </a:r>
            <a:r>
              <a:rPr lang="en-US" dirty="0" err="1"/>
              <a:t>fizic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19AA3-69FF-6D19-33DA-BAFF5EC4B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Nicolaescu </a:t>
            </a:r>
            <a:r>
              <a:rPr lang="en-US" dirty="0" err="1"/>
              <a:t>ioan-Alexandru</a:t>
            </a:r>
            <a:r>
              <a:rPr lang="en-US" dirty="0"/>
              <a:t> 423C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91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5C6D-5868-6F10-6C40-A95AD53C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(THT)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D1D9F-2B95-6CD9-926E-98B6E5A78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13991"/>
          </a:xfrm>
        </p:spPr>
        <p:txBody>
          <a:bodyPr>
            <a:normAutofit/>
          </a:bodyPr>
          <a:lstStyle/>
          <a:p>
            <a:r>
              <a:rPr lang="en-US" dirty="0" err="1"/>
              <a:t>Potentiometru</a:t>
            </a:r>
            <a:r>
              <a:rPr lang="en-US" dirty="0"/>
              <a:t> 10k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/>
              <a:t>Rezistenta</a:t>
            </a:r>
            <a:r>
              <a:rPr lang="en-US" dirty="0"/>
              <a:t> 2k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</a:t>
            </a:r>
            <a:endParaRPr lang="en-US" dirty="0"/>
          </a:p>
          <a:p>
            <a:r>
              <a:rPr lang="en-US" dirty="0" err="1"/>
              <a:t>Rezistenta</a:t>
            </a:r>
            <a:r>
              <a:rPr lang="en-US" dirty="0"/>
              <a:t> 100k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</a:t>
            </a:r>
            <a:endParaRPr lang="en-US" dirty="0"/>
          </a:p>
          <a:p>
            <a:r>
              <a:rPr lang="en-US" dirty="0" err="1"/>
              <a:t>Condensator</a:t>
            </a:r>
            <a:r>
              <a:rPr lang="en-US" dirty="0"/>
              <a:t> </a:t>
            </a:r>
            <a:r>
              <a:rPr lang="en-US" dirty="0" err="1"/>
              <a:t>electrolitic</a:t>
            </a:r>
            <a:r>
              <a:rPr lang="en-US" dirty="0"/>
              <a:t> 100uF</a:t>
            </a:r>
          </a:p>
          <a:p>
            <a:r>
              <a:rPr lang="en-US" dirty="0"/>
              <a:t>Circuit </a:t>
            </a:r>
            <a:r>
              <a:rPr lang="en-US" dirty="0" err="1"/>
              <a:t>integrat</a:t>
            </a:r>
            <a:r>
              <a:rPr lang="en-US" dirty="0"/>
              <a:t> 555</a:t>
            </a:r>
          </a:p>
          <a:p>
            <a:r>
              <a:rPr lang="en-US" dirty="0" err="1"/>
              <a:t>Tranzistor</a:t>
            </a:r>
            <a:r>
              <a:rPr lang="en-US" dirty="0"/>
              <a:t> </a:t>
            </a:r>
            <a:r>
              <a:rPr lang="en-US" dirty="0" err="1"/>
              <a:t>npn</a:t>
            </a:r>
            <a:r>
              <a:rPr lang="en-US" dirty="0"/>
              <a:t> 2n2222a</a:t>
            </a:r>
          </a:p>
          <a:p>
            <a:r>
              <a:rPr lang="en-US" dirty="0"/>
              <a:t>Mouse cu 6 </a:t>
            </a:r>
            <a:r>
              <a:rPr lang="en-US" dirty="0" err="1"/>
              <a:t>butoane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91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DDCB-F1F4-DB66-4230-7D7AF2C7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</a:t>
            </a:r>
            <a:r>
              <a:rPr lang="en-US" dirty="0" err="1"/>
              <a:t>initiale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0ECE0-2887-C829-0439-C74AC12E6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Mouseul</a:t>
            </a:r>
            <a:r>
              <a:rPr lang="en-US" dirty="0"/>
              <a:t> </a:t>
            </a:r>
            <a:r>
              <a:rPr lang="en-US" dirty="0" err="1"/>
              <a:t>primeste</a:t>
            </a:r>
            <a:r>
              <a:rPr lang="en-US" dirty="0"/>
              <a:t> ca </a:t>
            </a:r>
            <a:r>
              <a:rPr lang="en-US" dirty="0" err="1"/>
              <a:t>alimentare</a:t>
            </a:r>
            <a:r>
              <a:rPr lang="en-US" dirty="0"/>
              <a:t> 5V de la computer.</a:t>
            </a:r>
          </a:p>
          <a:p>
            <a:r>
              <a:rPr lang="en-US" dirty="0" err="1"/>
              <a:t>Cipul</a:t>
            </a:r>
            <a:r>
              <a:rPr lang="en-US" dirty="0"/>
              <a:t>(SPCP168A) din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mouseului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, </a:t>
            </a:r>
            <a:r>
              <a:rPr lang="en-US" dirty="0" err="1"/>
              <a:t>foloseste</a:t>
            </a:r>
            <a:r>
              <a:rPr lang="en-US" dirty="0"/>
              <a:t> o </a:t>
            </a:r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matriceala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determina</a:t>
            </a:r>
            <a:r>
              <a:rPr lang="en-US" dirty="0"/>
              <a:t> care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butoanele</a:t>
            </a:r>
            <a:r>
              <a:rPr lang="en-US" dirty="0"/>
              <a:t> sale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apasat</a:t>
            </a:r>
            <a:r>
              <a:rPr lang="en-US" dirty="0"/>
              <a:t>.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prezinta</a:t>
            </a:r>
            <a:r>
              <a:rPr lang="en-US" dirty="0"/>
              <a:t> 3 </a:t>
            </a:r>
            <a:r>
              <a:rPr lang="en-US" dirty="0" err="1"/>
              <a:t>pini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randuri</a:t>
            </a:r>
            <a:r>
              <a:rPr lang="en-US" dirty="0"/>
              <a:t>(R0, R1, R2) </a:t>
            </a:r>
            <a:r>
              <a:rPr lang="en-US" dirty="0" err="1"/>
              <a:t>si</a:t>
            </a:r>
            <a:r>
              <a:rPr lang="en-US" dirty="0"/>
              <a:t> 2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coloane</a:t>
            </a:r>
            <a:r>
              <a:rPr lang="en-US" dirty="0"/>
              <a:t>(S0, S1). </a:t>
            </a:r>
          </a:p>
          <a:p>
            <a:r>
              <a:rPr lang="en-US" dirty="0"/>
              <a:t>Conform </a:t>
            </a:r>
            <a:r>
              <a:rPr lang="en-US" dirty="0" err="1"/>
              <a:t>tabelului</a:t>
            </a:r>
            <a:r>
              <a:rPr lang="en-US" dirty="0"/>
              <a:t> </a:t>
            </a:r>
            <a:r>
              <a:rPr lang="en-US" dirty="0" err="1"/>
              <a:t>producatorului</a:t>
            </a:r>
            <a:r>
              <a:rPr lang="en-US" dirty="0"/>
              <a:t>, </a:t>
            </a:r>
            <a:r>
              <a:rPr lang="en-US" dirty="0" err="1"/>
              <a:t>atunci</a:t>
            </a:r>
            <a:r>
              <a:rPr lang="en-US" dirty="0"/>
              <a:t> cand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efectuat</a:t>
            </a:r>
            <a:r>
              <a:rPr lang="en-US" dirty="0"/>
              <a:t> un </a:t>
            </a:r>
            <a:r>
              <a:rPr lang="en-US" dirty="0" err="1"/>
              <a:t>scurt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un pin de coloanal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de rand, </a:t>
            </a:r>
            <a:r>
              <a:rPr lang="en-US" dirty="0" err="1"/>
              <a:t>cipul</a:t>
            </a:r>
            <a:r>
              <a:rPr lang="en-US" dirty="0"/>
              <a:t> </a:t>
            </a:r>
            <a:r>
              <a:rPr lang="en-US" dirty="0" err="1"/>
              <a:t>identifica</a:t>
            </a:r>
            <a:r>
              <a:rPr lang="en-US" dirty="0"/>
              <a:t> </a:t>
            </a:r>
            <a:r>
              <a:rPr lang="en-US" dirty="0" err="1"/>
              <a:t>butonul</a:t>
            </a:r>
            <a:r>
              <a:rPr lang="en-US" dirty="0"/>
              <a:t> </a:t>
            </a:r>
            <a:r>
              <a:rPr lang="en-US" dirty="0" err="1"/>
              <a:t>apasat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447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19F18-0EBE-4BAE-AA80-A328774B3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57200"/>
            <a:ext cx="9905999" cy="5784980"/>
          </a:xfrm>
        </p:spPr>
        <p:txBody>
          <a:bodyPr/>
          <a:lstStyle/>
          <a:p>
            <a:r>
              <a:rPr lang="en-US" dirty="0"/>
              <a:t>Am </a:t>
            </a:r>
            <a:r>
              <a:rPr lang="en-US" dirty="0" err="1"/>
              <a:t>observat</a:t>
            </a:r>
            <a:r>
              <a:rPr lang="en-US" dirty="0"/>
              <a:t> pe </a:t>
            </a:r>
            <a:r>
              <a:rPr lang="en-US" dirty="0" err="1"/>
              <a:t>parcursul</a:t>
            </a:r>
            <a:r>
              <a:rPr lang="en-US" dirty="0"/>
              <a:t> </a:t>
            </a:r>
            <a:r>
              <a:rPr lang="en-US" dirty="0" err="1"/>
              <a:t>realizarii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 </a:t>
            </a:r>
            <a:r>
              <a:rPr lang="en-US" dirty="0" err="1"/>
              <a:t>faptul</a:t>
            </a:r>
            <a:r>
              <a:rPr lang="en-US" dirty="0"/>
              <a:t> ca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suficient</a:t>
            </a:r>
            <a:r>
              <a:rPr lang="en-US" dirty="0"/>
              <a:t> ca </a:t>
            </a:r>
            <a:r>
              <a:rPr lang="en-US" dirty="0" err="1"/>
              <a:t>intre</a:t>
            </a:r>
            <a:r>
              <a:rPr lang="en-US" dirty="0"/>
              <a:t> 2 </a:t>
            </a:r>
            <a:r>
              <a:rPr lang="en-US" dirty="0" err="1"/>
              <a:t>pini</a:t>
            </a:r>
            <a:r>
              <a:rPr lang="en-US" dirty="0"/>
              <a:t> ai </a:t>
            </a:r>
            <a:r>
              <a:rPr lang="en-US" dirty="0" err="1"/>
              <a:t>cipului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realizeze</a:t>
            </a:r>
            <a:r>
              <a:rPr lang="en-US" dirty="0"/>
              <a:t> un </a:t>
            </a:r>
            <a:r>
              <a:rPr lang="en-US" dirty="0" err="1"/>
              <a:t>scurt</a:t>
            </a:r>
            <a:r>
              <a:rPr lang="en-US" dirty="0"/>
              <a:t>. O </a:t>
            </a:r>
            <a:r>
              <a:rPr lang="en-US" dirty="0" err="1"/>
              <a:t>conditie</a:t>
            </a:r>
            <a:r>
              <a:rPr lang="en-US" dirty="0"/>
              <a:t> in plus, </a:t>
            </a:r>
            <a:r>
              <a:rPr lang="en-US" dirty="0" err="1"/>
              <a:t>necesara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ca </a:t>
            </a:r>
            <a:r>
              <a:rPr lang="en-US" dirty="0" err="1"/>
              <a:t>potentialul</a:t>
            </a:r>
            <a:r>
              <a:rPr lang="en-US" dirty="0"/>
              <a:t> la care </a:t>
            </a:r>
            <a:r>
              <a:rPr lang="en-US" dirty="0" err="1"/>
              <a:t>legam</a:t>
            </a:r>
            <a:r>
              <a:rPr lang="en-US" dirty="0"/>
              <a:t> </a:t>
            </a:r>
            <a:r>
              <a:rPr lang="en-US" dirty="0" err="1"/>
              <a:t>pinul</a:t>
            </a:r>
            <a:r>
              <a:rPr lang="en-US" dirty="0"/>
              <a:t> de low </a:t>
            </a:r>
            <a:r>
              <a:rPr lang="en-US" dirty="0" err="1"/>
              <a:t>sa</a:t>
            </a:r>
            <a:r>
              <a:rPr lang="en-US" dirty="0"/>
              <a:t> nu fie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de </a:t>
            </a:r>
            <a:r>
              <a:rPr lang="en-US" dirty="0" err="1"/>
              <a:t>cativa</a:t>
            </a:r>
            <a:r>
              <a:rPr lang="en-US" dirty="0"/>
              <a:t> mV, </a:t>
            </a:r>
            <a:r>
              <a:rPr lang="en-US" dirty="0" err="1"/>
              <a:t>altfel</a:t>
            </a:r>
            <a:r>
              <a:rPr lang="en-US" dirty="0"/>
              <a:t> </a:t>
            </a:r>
            <a:r>
              <a:rPr lang="en-US" dirty="0" err="1"/>
              <a:t>cipul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interpreta</a:t>
            </a:r>
            <a:r>
              <a:rPr lang="en-US" dirty="0"/>
              <a:t> </a:t>
            </a:r>
            <a:r>
              <a:rPr lang="en-US" dirty="0" err="1"/>
              <a:t>apasarea</a:t>
            </a:r>
            <a:r>
              <a:rPr lang="en-US" dirty="0"/>
              <a:t> a 2 </a:t>
            </a:r>
            <a:r>
              <a:rPr lang="en-US" dirty="0" err="1"/>
              <a:t>butoane</a:t>
            </a:r>
            <a:r>
              <a:rPr lang="en-US" dirty="0"/>
              <a:t> in loc de </a:t>
            </a:r>
            <a:r>
              <a:rPr lang="en-US" dirty="0" err="1"/>
              <a:t>unul</a:t>
            </a:r>
            <a:r>
              <a:rPr lang="en-US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84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8FCE-250B-6F8C-6F4B-059F1EDDB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Schema </a:t>
            </a:r>
            <a:r>
              <a:rPr lang="en-US" dirty="0" err="1"/>
              <a:t>circuitului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DD20CB-EB02-6B1A-F21C-2C0AB086D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3024" y="1909331"/>
            <a:ext cx="7025951" cy="4677159"/>
          </a:xfrm>
        </p:spPr>
      </p:pic>
    </p:spTree>
    <p:extLst>
      <p:ext uri="{BB962C8B-B14F-4D97-AF65-F5344CB8AC3E}">
        <p14:creationId xmlns:p14="http://schemas.microsoft.com/office/powerpoint/2010/main" val="311977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3790-13EF-DED7-DF1D-96865CB63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Functionare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36255-E79C-6E90-4935-C9040E043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19229"/>
          </a:xfrm>
        </p:spPr>
        <p:txBody>
          <a:bodyPr>
            <a:normAutofit/>
          </a:bodyPr>
          <a:lstStyle/>
          <a:p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configurarea</a:t>
            </a:r>
            <a:r>
              <a:rPr lang="en-US" dirty="0"/>
              <a:t> din schema a CI 555, </a:t>
            </a:r>
            <a:r>
              <a:rPr lang="en-US" dirty="0" err="1"/>
              <a:t>acesta</a:t>
            </a:r>
            <a:r>
              <a:rPr lang="en-US" dirty="0"/>
              <a:t> se </a:t>
            </a:r>
            <a:r>
              <a:rPr lang="en-US" dirty="0" err="1"/>
              <a:t>afla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mod de </a:t>
            </a:r>
            <a:r>
              <a:rPr lang="en-US" dirty="0" err="1"/>
              <a:t>functionare</a:t>
            </a:r>
            <a:r>
              <a:rPr lang="en-US" dirty="0"/>
              <a:t> </a:t>
            </a:r>
            <a:r>
              <a:rPr lang="en-US" dirty="0" err="1"/>
              <a:t>astabil</a:t>
            </a:r>
            <a:r>
              <a:rPr lang="en-US" dirty="0"/>
              <a:t>, in care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emite</a:t>
            </a:r>
            <a:r>
              <a:rPr lang="en-US" dirty="0"/>
              <a:t> ca output un </a:t>
            </a:r>
            <a:r>
              <a:rPr lang="en-US" dirty="0" err="1"/>
              <a:t>semnal</a:t>
            </a:r>
            <a:r>
              <a:rPr lang="en-US" dirty="0"/>
              <a:t> </a:t>
            </a:r>
            <a:r>
              <a:rPr lang="en-US" dirty="0" err="1"/>
              <a:t>dreptunghiular</a:t>
            </a:r>
            <a:r>
              <a:rPr lang="en-US" dirty="0"/>
              <a:t> cu </a:t>
            </a:r>
            <a:r>
              <a:rPr lang="en-US" dirty="0" err="1"/>
              <a:t>valoarea</a:t>
            </a:r>
            <a:r>
              <a:rPr lang="en-US" dirty="0"/>
              <a:t> de 5V </a:t>
            </a:r>
            <a:r>
              <a:rPr lang="en-US" dirty="0" err="1"/>
              <a:t>pentru</a:t>
            </a:r>
            <a:r>
              <a:rPr lang="en-US" dirty="0"/>
              <a:t> HIGH </a:t>
            </a:r>
            <a:r>
              <a:rPr lang="en-US" dirty="0" err="1"/>
              <a:t>si</a:t>
            </a:r>
            <a:r>
              <a:rPr lang="en-US" dirty="0"/>
              <a:t> 0 </a:t>
            </a:r>
            <a:r>
              <a:rPr lang="en-US" dirty="0" err="1"/>
              <a:t>pentru</a:t>
            </a:r>
            <a:r>
              <a:rPr lang="en-US" dirty="0"/>
              <a:t> LOW.</a:t>
            </a:r>
          </a:p>
          <a:p>
            <a:r>
              <a:rPr lang="en-US" dirty="0" err="1"/>
              <a:t>Timpul</a:t>
            </a:r>
            <a:r>
              <a:rPr lang="en-US" dirty="0"/>
              <a:t> de LOW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modificat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potentiometrului</a:t>
            </a:r>
            <a:r>
              <a:rPr lang="en-US" dirty="0"/>
              <a:t>.</a:t>
            </a:r>
          </a:p>
          <a:p>
            <a:r>
              <a:rPr lang="en-US" dirty="0"/>
              <a:t>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tranzistorului</a:t>
            </a:r>
            <a:r>
              <a:rPr lang="en-US" dirty="0"/>
              <a:t>, s-a </a:t>
            </a:r>
            <a:r>
              <a:rPr lang="en-US" dirty="0" err="1"/>
              <a:t>creat</a:t>
            </a:r>
            <a:r>
              <a:rPr lang="en-US" dirty="0"/>
              <a:t> un switch electric care </a:t>
            </a:r>
            <a:r>
              <a:rPr lang="en-US" dirty="0" err="1"/>
              <a:t>realizeaza</a:t>
            </a:r>
            <a:r>
              <a:rPr lang="en-US" dirty="0"/>
              <a:t> un </a:t>
            </a:r>
            <a:r>
              <a:rPr lang="en-US" dirty="0" err="1"/>
              <a:t>scurt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cei</a:t>
            </a:r>
            <a:r>
              <a:rPr lang="en-US" dirty="0"/>
              <a:t> 2 </a:t>
            </a:r>
            <a:r>
              <a:rPr lang="en-US" dirty="0" err="1"/>
              <a:t>pini</a:t>
            </a:r>
            <a:r>
              <a:rPr lang="en-US" dirty="0"/>
              <a:t> de </a:t>
            </a:r>
            <a:r>
              <a:rPr lang="en-US" dirty="0" err="1"/>
              <a:t>fiecare</a:t>
            </a:r>
            <a:r>
              <a:rPr lang="en-US" dirty="0"/>
              <a:t> data cand </a:t>
            </a:r>
            <a:r>
              <a:rPr lang="en-US" dirty="0" err="1"/>
              <a:t>impulsul</a:t>
            </a:r>
            <a:r>
              <a:rPr lang="en-US" dirty="0"/>
              <a:t> de HIGH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primit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.</a:t>
            </a:r>
          </a:p>
          <a:p>
            <a:r>
              <a:rPr lang="en-US" dirty="0" err="1"/>
              <a:t>Rezistenta</a:t>
            </a:r>
            <a:r>
              <a:rPr lang="en-US" dirty="0"/>
              <a:t> de 100k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rolul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diviza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curentul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astfel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tranzistorul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nu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amplifica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semnalul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pe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pinul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 HIGH.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6601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106</TotalTime>
  <Words>280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Circuit</vt:lpstr>
      <vt:lpstr>Auto-clicker fizic</vt:lpstr>
      <vt:lpstr>Componente folosite(THT)</vt:lpstr>
      <vt:lpstr>Date initiale</vt:lpstr>
      <vt:lpstr>PowerPoint Presentation</vt:lpstr>
      <vt:lpstr>Schema circuitului</vt:lpstr>
      <vt:lpstr>Functionare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Auto-clicker fizic</dc:title>
  <dc:creator>Ioan-Alexandru NICOLĂESCU (135192)</dc:creator>
  <cp:lastModifiedBy>Ioan-Alexandru NICOLĂESCU (135192)</cp:lastModifiedBy>
  <cp:revision>1</cp:revision>
  <dcterms:created xsi:type="dcterms:W3CDTF">2024-01-18T20:42:03Z</dcterms:created>
  <dcterms:modified xsi:type="dcterms:W3CDTF">2024-01-18T22:28:55Z</dcterms:modified>
</cp:coreProperties>
</file>