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C6F57-F1C4-40E4-A035-835381FBA682}" v="687" dt="2023-12-13T21:21:59.654"/>
    <p1510:client id="{2E4F0B2A-3EFE-4236-8205-AA6591DD41F9}" v="1027" dt="2023-12-13T22:19:34.946"/>
    <p1510:client id="{6C87F87C-52FD-4DBD-84F7-AA6A3C25A01A}" v="374" dt="2023-12-13T20:59:07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5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8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1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7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0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920D87-29C4-49A3-A8B3-36F494DD574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D87-29C4-49A3-A8B3-36F494DD574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920D87-29C4-49A3-A8B3-36F494DD574F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6DB74D-B5BC-48D1-BBED-8D4B2EA8E6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6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sGUr2KmjGs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IJ5n5dgV2Q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EFF9-DA43-0C2C-1E7A-FEDF61D4E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Minesweeper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5C5E9-3471-3A84-49D9-AD67580A2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Nicolăescu</a:t>
            </a:r>
            <a:r>
              <a:rPr lang="en-US" dirty="0"/>
              <a:t> </a:t>
            </a:r>
            <a:r>
              <a:rPr lang="en-US" dirty="0" err="1"/>
              <a:t>ioan-alexandru</a:t>
            </a:r>
            <a:endParaRPr lang="en-US" dirty="0" err="1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8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ABFD43-B58C-8051-F32D-980E8707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454124"/>
            <a:ext cx="6518563" cy="2185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89AB76-99CC-1FAE-9405-F5E5281E8714}"/>
              </a:ext>
            </a:extLst>
          </p:cNvPr>
          <p:cNvSpPr txBox="1"/>
          <p:nvPr/>
        </p:nvSpPr>
        <p:spPr>
          <a:xfrm>
            <a:off x="7408068" y="938212"/>
            <a:ext cx="34742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Loop din </a:t>
            </a:r>
            <a:r>
              <a:rPr lang="en-US" dirty="0" err="1">
                <a:ea typeface="Calibri"/>
                <a:cs typeface="Calibri"/>
              </a:rPr>
              <a:t>interiorul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functiei</a:t>
            </a:r>
            <a:r>
              <a:rPr lang="en-US" dirty="0">
                <a:ea typeface="Calibri"/>
                <a:cs typeface="Calibri"/>
              </a:rPr>
              <a:t> de callback </a:t>
            </a:r>
            <a:r>
              <a:rPr lang="en-US" dirty="0" err="1">
                <a:ea typeface="Calibri"/>
                <a:cs typeface="Calibri"/>
              </a:rPr>
              <a:t>pentru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butonul</a:t>
            </a:r>
            <a:r>
              <a:rPr lang="en-US" dirty="0">
                <a:ea typeface="Calibri"/>
                <a:cs typeface="Calibri"/>
              </a:rPr>
              <a:t> de start.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E172D-6B79-2523-C145-7340BB9E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632672"/>
            <a:ext cx="5905500" cy="773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00D928-5323-D150-241B-EB49EF044493}"/>
              </a:ext>
            </a:extLst>
          </p:cNvPr>
          <p:cNvSpPr txBox="1"/>
          <p:nvPr/>
        </p:nvSpPr>
        <p:spPr>
          <a:xfrm>
            <a:off x="6807993" y="2288381"/>
            <a:ext cx="354806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Proprietati</a:t>
            </a:r>
            <a:r>
              <a:rPr lang="en-US" dirty="0">
                <a:ea typeface="Calibri"/>
                <a:cs typeface="Calibri"/>
              </a:rPr>
              <a:t> private.</a:t>
            </a:r>
          </a:p>
          <a:p>
            <a:r>
              <a:rPr lang="en-US" dirty="0" err="1">
                <a:ea typeface="Calibri"/>
                <a:cs typeface="Calibri"/>
              </a:rPr>
              <a:t>Proprietatea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stop_clicked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contorizeaza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daca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butonul</a:t>
            </a:r>
            <a:r>
              <a:rPr lang="en-US" dirty="0">
                <a:ea typeface="Calibri"/>
                <a:cs typeface="Calibri"/>
              </a:rPr>
              <a:t> de stop a </a:t>
            </a:r>
            <a:r>
              <a:rPr lang="en-US" dirty="0" err="1">
                <a:ea typeface="Calibri"/>
                <a:cs typeface="Calibri"/>
              </a:rPr>
              <a:t>fost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actionat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ceea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reprezinta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condititia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iesire</a:t>
            </a:r>
            <a:r>
              <a:rPr lang="en-US" dirty="0">
                <a:ea typeface="Calibri"/>
                <a:cs typeface="Calibri"/>
              </a:rPr>
              <a:t> din loop.</a:t>
            </a:r>
          </a:p>
        </p:txBody>
      </p:sp>
    </p:spTree>
    <p:extLst>
      <p:ext uri="{BB962C8B-B14F-4D97-AF65-F5344CB8AC3E}">
        <p14:creationId xmlns:p14="http://schemas.microsoft.com/office/powerpoint/2010/main" val="154409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2FED-1E21-8493-9E81-4BBC72FF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Obiectiv</a:t>
            </a:r>
            <a:r>
              <a:rPr lang="en-US" dirty="0">
                <a:ea typeface="Calibri Light"/>
                <a:cs typeface="Calibri Light"/>
              </a:rPr>
              <a:t> 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ABE7-19E2-2901-5560-631302DE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u="sng" err="1">
                <a:ea typeface="Calibri"/>
                <a:cs typeface="Calibri"/>
              </a:rPr>
              <a:t>Combinarea</a:t>
            </a:r>
            <a:r>
              <a:rPr lang="en-US" u="sng" dirty="0">
                <a:ea typeface="Calibri"/>
                <a:cs typeface="Calibri"/>
              </a:rPr>
              <a:t> </a:t>
            </a:r>
            <a:r>
              <a:rPr lang="en-US" u="sng" err="1">
                <a:ea typeface="Calibri"/>
                <a:cs typeface="Calibri"/>
              </a:rPr>
              <a:t>celorlalte</a:t>
            </a:r>
            <a:r>
              <a:rPr lang="en-US" u="sng" dirty="0">
                <a:ea typeface="Calibri"/>
                <a:cs typeface="Calibri"/>
              </a:rPr>
              <a:t> 4 </a:t>
            </a:r>
            <a:r>
              <a:rPr lang="en-US" u="sng" err="1">
                <a:ea typeface="Calibri"/>
                <a:cs typeface="Calibri"/>
              </a:rPr>
              <a:t>obiective</a:t>
            </a:r>
            <a:r>
              <a:rPr lang="en-US" u="sng" dirty="0">
                <a:ea typeface="Calibri"/>
                <a:cs typeface="Calibri"/>
              </a:rPr>
              <a:t> </a:t>
            </a:r>
            <a:r>
              <a:rPr lang="en-US" u="sng" err="1">
                <a:ea typeface="Calibri"/>
                <a:cs typeface="Calibri"/>
              </a:rPr>
              <a:t>intr</a:t>
            </a:r>
            <a:r>
              <a:rPr lang="en-US" u="sng" dirty="0">
                <a:ea typeface="Calibri"/>
                <a:cs typeface="Calibri"/>
              </a:rPr>
              <a:t>-un </a:t>
            </a:r>
            <a:r>
              <a:rPr lang="en-US" u="sng" err="1">
                <a:ea typeface="Calibri"/>
                <a:cs typeface="Calibri"/>
              </a:rPr>
              <a:t>prototip</a:t>
            </a:r>
            <a:r>
              <a:rPr lang="en-US" u="sng" dirty="0">
                <a:ea typeface="Calibri"/>
                <a:cs typeface="Calibri"/>
              </a:rPr>
              <a:t> functional.</a:t>
            </a:r>
            <a:endParaRPr lang="en-US" u="sng" dirty="0" err="1">
              <a:ea typeface="Calibri"/>
              <a:cs typeface="Calibri"/>
            </a:endParaRPr>
          </a:p>
          <a:p>
            <a:pPr marL="0" indent="0">
              <a:buNone/>
            </a:pPr>
            <a:endParaRPr lang="en-US" u="sng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Am </a:t>
            </a:r>
            <a:r>
              <a:rPr lang="en-US" dirty="0" err="1">
                <a:ea typeface="Calibri"/>
                <a:cs typeface="Calibri"/>
              </a:rPr>
              <a:t>realizat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tabla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joc</a:t>
            </a:r>
            <a:r>
              <a:rPr lang="en-US" dirty="0">
                <a:ea typeface="Calibri"/>
                <a:cs typeface="Calibri"/>
              </a:rPr>
              <a:t> care </a:t>
            </a:r>
            <a:r>
              <a:rPr lang="en-US" dirty="0" err="1">
                <a:ea typeface="Calibri"/>
                <a:cs typeface="Calibri"/>
              </a:rPr>
              <a:t>contine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majoritatea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elementelor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necesare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pentru</a:t>
            </a:r>
            <a:r>
              <a:rPr lang="en-US" dirty="0">
                <a:ea typeface="Calibri"/>
                <a:cs typeface="Calibri"/>
              </a:rPr>
              <a:t> minesweeper in care se </a:t>
            </a:r>
            <a:r>
              <a:rPr lang="en-US" dirty="0" err="1">
                <a:ea typeface="Calibri"/>
                <a:cs typeface="Calibri"/>
              </a:rPr>
              <a:t>regasesc</a:t>
            </a:r>
            <a:r>
              <a:rPr lang="en-US" dirty="0">
                <a:ea typeface="Calibri"/>
                <a:cs typeface="Calibri"/>
              </a:rPr>
              <a:t>:</a:t>
            </a:r>
          </a:p>
          <a:p>
            <a:pPr marL="457200" indent="-457200">
              <a:buAutoNum type="arabicPeriod"/>
            </a:pPr>
            <a:r>
              <a:rPr lang="en-US" dirty="0">
                <a:ea typeface="Calibri"/>
                <a:cs typeface="Calibri"/>
              </a:rPr>
              <a:t>Un selector de </a:t>
            </a:r>
            <a:r>
              <a:rPr lang="en-US" dirty="0" err="1">
                <a:ea typeface="Calibri"/>
                <a:cs typeface="Calibri"/>
              </a:rPr>
              <a:t>dificultate</a:t>
            </a:r>
            <a:r>
              <a:rPr lang="en-US" dirty="0">
                <a:ea typeface="Calibri"/>
                <a:cs typeface="Calibri"/>
              </a:rPr>
              <a:t> care </a:t>
            </a:r>
            <a:r>
              <a:rPr lang="en-US" dirty="0" err="1">
                <a:ea typeface="Calibri"/>
                <a:cs typeface="Calibri"/>
              </a:rPr>
              <a:t>modifica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marimea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tablei-matrice</a:t>
            </a:r>
          </a:p>
          <a:p>
            <a:pPr marL="457200" indent="-457200">
              <a:buAutoNum type="arabicPeriod"/>
            </a:pPr>
            <a:r>
              <a:rPr lang="en-US" dirty="0">
                <a:ea typeface="Calibri"/>
                <a:cs typeface="Calibri"/>
              </a:rPr>
              <a:t>Un </a:t>
            </a:r>
            <a:r>
              <a:rPr lang="en-US" err="1">
                <a:ea typeface="Calibri"/>
                <a:cs typeface="Calibri"/>
              </a:rPr>
              <a:t>contor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steaguri</a:t>
            </a:r>
            <a:r>
              <a:rPr lang="en-US" dirty="0">
                <a:ea typeface="Calibri"/>
                <a:cs typeface="Calibri"/>
              </a:rPr>
              <a:t>(de </a:t>
            </a:r>
            <a:r>
              <a:rPr lang="en-US" err="1">
                <a:ea typeface="Calibri"/>
                <a:cs typeface="Calibri"/>
              </a:rPr>
              <a:t>culoare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portocalie</a:t>
            </a:r>
            <a:r>
              <a:rPr lang="en-US">
                <a:ea typeface="Calibri"/>
                <a:cs typeface="Calibri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err="1">
                <a:ea typeface="Calibri"/>
                <a:cs typeface="Calibri"/>
              </a:rPr>
              <a:t>Generarea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matricei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butoane</a:t>
            </a:r>
            <a:r>
              <a:rPr lang="en-US" dirty="0">
                <a:ea typeface="Calibri"/>
                <a:cs typeface="Calibri"/>
              </a:rPr>
              <a:t> pe o </a:t>
            </a:r>
            <a:r>
              <a:rPr lang="en-US" err="1">
                <a:ea typeface="Calibri"/>
                <a:cs typeface="Calibri"/>
              </a:rPr>
              <a:t>marime</a:t>
            </a:r>
            <a:r>
              <a:rPr lang="en-US" dirty="0">
                <a:ea typeface="Calibri"/>
                <a:cs typeface="Calibri"/>
              </a:rPr>
              <a:t> in </a:t>
            </a:r>
            <a:r>
              <a:rPr lang="en-US" err="1">
                <a:ea typeface="Calibri"/>
                <a:cs typeface="Calibri"/>
              </a:rPr>
              <a:t>fucntie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dificultate</a:t>
            </a:r>
            <a:endParaRPr lang="en-US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dirty="0" err="1">
                <a:ea typeface="Calibri"/>
                <a:cs typeface="Calibri"/>
              </a:rPr>
              <a:t>Optimizarea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interactivitatii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dintre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butoane</a:t>
            </a:r>
          </a:p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Aceste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lucruri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vor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putea</a:t>
            </a:r>
            <a:r>
              <a:rPr lang="en-US" dirty="0">
                <a:ea typeface="Calibri"/>
                <a:cs typeface="Calibri"/>
              </a:rPr>
              <a:t> fi </a:t>
            </a:r>
            <a:r>
              <a:rPr lang="en-US" dirty="0" err="1">
                <a:ea typeface="Calibri"/>
                <a:cs typeface="Calibri"/>
              </a:rPr>
              <a:t>urmarite</a:t>
            </a:r>
            <a:r>
              <a:rPr lang="en-US" dirty="0">
                <a:ea typeface="Calibri"/>
                <a:cs typeface="Calibri"/>
              </a:rPr>
              <a:t> in </a:t>
            </a:r>
            <a:r>
              <a:rPr lang="en-US" dirty="0" err="1">
                <a:ea typeface="Calibri"/>
                <a:cs typeface="Calibri"/>
              </a:rPr>
              <a:t>videoclipul</a:t>
            </a:r>
            <a:r>
              <a:rPr lang="en-US" dirty="0">
                <a:ea typeface="Calibri"/>
                <a:cs typeface="Calibri"/>
              </a:rPr>
              <a:t> de pe </a:t>
            </a:r>
            <a:r>
              <a:rPr lang="en-US" dirty="0" err="1">
                <a:ea typeface="Calibri"/>
                <a:cs typeface="Calibri"/>
              </a:rPr>
              <a:t>urmatorul</a:t>
            </a:r>
            <a:r>
              <a:rPr lang="en-US" dirty="0">
                <a:ea typeface="Calibri"/>
                <a:cs typeface="Calibri"/>
              </a:rPr>
              <a:t> slide.</a:t>
            </a:r>
          </a:p>
          <a:p>
            <a:pPr>
              <a:buAutoNum type="arabicPeriod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21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Matlab Minesweeper Prototipe app">
            <a:hlinkClick r:id="" action="ppaction://media"/>
            <a:extLst>
              <a:ext uri="{FF2B5EF4-FFF2-40B4-BE49-F238E27FC236}">
                <a16:creationId xmlns:a16="http://schemas.microsoft.com/office/drawing/2014/main" id="{26BEFA5A-A607-6BA8-5B04-E7140250017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6413" y="504825"/>
            <a:ext cx="11182350" cy="5067300"/>
          </a:xfrm>
        </p:spPr>
      </p:pic>
    </p:spTree>
    <p:extLst>
      <p:ext uri="{BB962C8B-B14F-4D97-AF65-F5344CB8AC3E}">
        <p14:creationId xmlns:p14="http://schemas.microsoft.com/office/powerpoint/2010/main" val="264363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4A71-3FF7-82CB-6318-43F08B8E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577F-7573-EE26-A4B5-E7AAA8BB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Starea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curenta</a:t>
            </a:r>
            <a:r>
              <a:rPr lang="en-US" dirty="0">
                <a:ea typeface="Calibri"/>
                <a:cs typeface="Calibri"/>
              </a:rPr>
              <a:t> a </a:t>
            </a:r>
            <a:r>
              <a:rPr lang="en-US" dirty="0" err="1">
                <a:ea typeface="Calibri"/>
                <a:cs typeface="Calibri"/>
              </a:rPr>
              <a:t>proiectului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 in </a:t>
            </a:r>
            <a:r>
              <a:rPr lang="en-US" dirty="0" err="1">
                <a:ea typeface="Calibri"/>
                <a:cs typeface="Calibri"/>
              </a:rPr>
              <a:t>avans</a:t>
            </a:r>
            <a:r>
              <a:rPr lang="en-US" dirty="0">
                <a:ea typeface="Calibri"/>
                <a:cs typeface="Calibri"/>
              </a:rPr>
              <a:t>, </a:t>
            </a:r>
            <a:r>
              <a:rPr lang="en-US" dirty="0" err="1">
                <a:ea typeface="Calibri"/>
                <a:cs typeface="Calibri"/>
              </a:rPr>
              <a:t>insa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ceea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ce</a:t>
            </a:r>
            <a:r>
              <a:rPr lang="en-US" dirty="0">
                <a:ea typeface="Calibri"/>
                <a:cs typeface="Calibri"/>
              </a:rPr>
              <a:t> a </a:t>
            </a:r>
            <a:r>
              <a:rPr lang="en-US" dirty="0" err="1">
                <a:ea typeface="Calibri"/>
                <a:cs typeface="Calibri"/>
              </a:rPr>
              <a:t>ramas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partea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cea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mai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complicata</a:t>
            </a:r>
            <a:r>
              <a:rPr lang="en-US" dirty="0">
                <a:ea typeface="Calibri"/>
                <a:cs typeface="Calibri"/>
              </a:rPr>
              <a:t>, </a:t>
            </a:r>
            <a:r>
              <a:rPr lang="en-US" dirty="0" err="1">
                <a:ea typeface="Calibri"/>
                <a:cs typeface="Calibri"/>
              </a:rPr>
              <a:t>functionalitatea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tablei</a:t>
            </a:r>
            <a:r>
              <a:rPr lang="en-US" dirty="0">
                <a:ea typeface="Calibri"/>
                <a:cs typeface="Calibri"/>
              </a:rPr>
              <a:t> de </a:t>
            </a:r>
            <a:r>
              <a:rPr lang="en-US" dirty="0" err="1">
                <a:ea typeface="Calibri"/>
                <a:cs typeface="Calibri"/>
              </a:rPr>
              <a:t>joc</a:t>
            </a:r>
            <a:r>
              <a:rPr lang="en-US" dirty="0">
                <a:ea typeface="Calibri"/>
                <a:cs typeface="Calibri"/>
              </a:rPr>
              <a:t>. Este cu </a:t>
            </a:r>
            <a:r>
              <a:rPr lang="en-US" dirty="0" err="1">
                <a:ea typeface="Calibri"/>
                <a:cs typeface="Calibri"/>
              </a:rPr>
              <a:t>siguranta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posibila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incheierea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proiectului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pana</a:t>
            </a:r>
            <a:r>
              <a:rPr lang="en-US" dirty="0">
                <a:ea typeface="Calibri"/>
                <a:cs typeface="Calibri"/>
              </a:rPr>
              <a:t> la </a:t>
            </a:r>
            <a:r>
              <a:rPr lang="en-US" dirty="0" err="1">
                <a:ea typeface="Calibri"/>
                <a:cs typeface="Calibri"/>
              </a:rPr>
              <a:t>finalul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termenului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insa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nivelul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efort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va</a:t>
            </a:r>
            <a:r>
              <a:rPr lang="en-US" dirty="0">
                <a:ea typeface="Calibri"/>
                <a:cs typeface="Calibri"/>
              </a:rPr>
              <a:t> fi </a:t>
            </a:r>
            <a:r>
              <a:rPr lang="en-US" dirty="0" err="1">
                <a:ea typeface="Calibri"/>
                <a:cs typeface="Calibri"/>
              </a:rPr>
              <a:t>inalt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Va fi </a:t>
            </a:r>
            <a:r>
              <a:rPr lang="en-US" dirty="0" err="1">
                <a:ea typeface="Calibri"/>
                <a:cs typeface="Calibri"/>
              </a:rPr>
              <a:t>necesara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studierea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crearii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functiilor</a:t>
            </a:r>
            <a:r>
              <a:rPr lang="en-US" dirty="0">
                <a:ea typeface="Calibri"/>
                <a:cs typeface="Calibri"/>
              </a:rPr>
              <a:t> de callback </a:t>
            </a:r>
            <a:r>
              <a:rPr lang="en-US" dirty="0" err="1">
                <a:ea typeface="Calibri"/>
                <a:cs typeface="Calibri"/>
              </a:rPr>
              <a:t>prin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programare</a:t>
            </a:r>
            <a:r>
              <a:rPr lang="en-US" dirty="0">
                <a:ea typeface="Calibri"/>
                <a:cs typeface="Calibri"/>
              </a:rPr>
              <a:t>, nu </a:t>
            </a:r>
            <a:r>
              <a:rPr lang="en-US" dirty="0" err="1">
                <a:ea typeface="Calibri"/>
                <a:cs typeface="Calibri"/>
              </a:rPr>
              <a:t>generare</a:t>
            </a:r>
            <a:r>
              <a:rPr lang="en-US" dirty="0">
                <a:ea typeface="Calibri"/>
                <a:cs typeface="Calibri"/>
              </a:rPr>
              <a:t> ci </a:t>
            </a:r>
            <a:r>
              <a:rPr lang="en-US" dirty="0" err="1">
                <a:ea typeface="Calibri"/>
                <a:cs typeface="Calibri"/>
              </a:rPr>
              <a:t>si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indexarea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butoanelor</a:t>
            </a:r>
            <a:r>
              <a:rPr lang="en-US" dirty="0">
                <a:ea typeface="Calibri"/>
                <a:cs typeface="Calibri"/>
              </a:rPr>
              <a:t> de pe </a:t>
            </a:r>
            <a:r>
              <a:rPr lang="en-US" dirty="0" err="1">
                <a:ea typeface="Calibri"/>
                <a:cs typeface="Calibri"/>
              </a:rPr>
              <a:t>tabla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5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E337-C667-3504-7B8D-6C82EE4B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proiect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AF00-524B-8C24-E578-B3B2222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Am ales </a:t>
            </a:r>
            <a:r>
              <a:rPr lang="en-US" dirty="0" err="1">
                <a:ea typeface="Calibri"/>
                <a:cs typeface="Calibri"/>
              </a:rPr>
              <a:t>acest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joc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deoarece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 un </a:t>
            </a:r>
            <a:r>
              <a:rPr lang="en-US" dirty="0" err="1">
                <a:ea typeface="Calibri"/>
                <a:cs typeface="Calibri"/>
              </a:rPr>
              <a:t>joc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clasic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dar</a:t>
            </a:r>
            <a:r>
              <a:rPr lang="en-US" dirty="0">
                <a:ea typeface="Calibri"/>
                <a:cs typeface="Calibri"/>
              </a:rPr>
              <a:t> care are in spate un </a:t>
            </a:r>
            <a:r>
              <a:rPr lang="en-US" dirty="0" err="1">
                <a:ea typeface="Calibri"/>
                <a:cs typeface="Calibri"/>
              </a:rPr>
              <a:t>algoritm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destul</a:t>
            </a:r>
            <a:r>
              <a:rPr lang="en-US" dirty="0">
                <a:ea typeface="Calibri"/>
                <a:cs typeface="Calibri"/>
              </a:rPr>
              <a:t> de complex </a:t>
            </a:r>
            <a:r>
              <a:rPr lang="en-US" dirty="0" err="1">
                <a:ea typeface="Calibri"/>
                <a:cs typeface="Calibri"/>
              </a:rPr>
              <a:t>si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interesant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Jocul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presupune</a:t>
            </a:r>
            <a:r>
              <a:rPr lang="en-US" dirty="0">
                <a:ea typeface="Calibri"/>
                <a:cs typeface="Calibri"/>
              </a:rPr>
              <a:t> o </a:t>
            </a:r>
            <a:r>
              <a:rPr lang="en-US" dirty="0" err="1">
                <a:ea typeface="Calibri"/>
                <a:cs typeface="Calibri"/>
              </a:rPr>
              <a:t>tabla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campuri</a:t>
            </a:r>
            <a:r>
              <a:rPr lang="en-US" dirty="0">
                <a:ea typeface="Calibri"/>
                <a:cs typeface="Calibri"/>
              </a:rPr>
              <a:t> care </a:t>
            </a:r>
            <a:r>
              <a:rPr lang="en-US" dirty="0" err="1">
                <a:ea typeface="Calibri"/>
                <a:cs typeface="Calibri"/>
              </a:rPr>
              <a:t>vor</a:t>
            </a:r>
            <a:r>
              <a:rPr lang="en-US" dirty="0">
                <a:ea typeface="Calibri"/>
                <a:cs typeface="Calibri"/>
              </a:rPr>
              <a:t> fi </a:t>
            </a:r>
            <a:r>
              <a:rPr lang="en-US" dirty="0" err="1">
                <a:ea typeface="Calibri"/>
                <a:cs typeface="Calibri"/>
              </a:rPr>
              <a:t>mai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intai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necunoscute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iar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scopul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jucatorului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sa</a:t>
            </a:r>
            <a:r>
              <a:rPr lang="en-US" dirty="0">
                <a:ea typeface="Calibri"/>
                <a:cs typeface="Calibri"/>
              </a:rPr>
              <a:t> evite </a:t>
            </a:r>
            <a:r>
              <a:rPr lang="en-US" dirty="0" err="1">
                <a:ea typeface="Calibri"/>
                <a:cs typeface="Calibri"/>
              </a:rPr>
              <a:t>campurile</a:t>
            </a:r>
            <a:r>
              <a:rPr lang="en-US" dirty="0">
                <a:ea typeface="Calibri"/>
                <a:cs typeface="Calibri"/>
              </a:rPr>
              <a:t> in care se </a:t>
            </a:r>
            <a:r>
              <a:rPr lang="en-US" dirty="0" err="1">
                <a:ea typeface="Calibri"/>
                <a:cs typeface="Calibri"/>
              </a:rPr>
              <a:t>afla</a:t>
            </a:r>
            <a:r>
              <a:rPr lang="en-US" dirty="0">
                <a:ea typeface="Calibri"/>
                <a:cs typeface="Calibri"/>
              </a:rPr>
              <a:t> bombe. </a:t>
            </a:r>
            <a:r>
              <a:rPr lang="en-US" dirty="0" err="1">
                <a:ea typeface="Calibri"/>
                <a:cs typeface="Calibri"/>
              </a:rPr>
              <a:t>Regulile</a:t>
            </a:r>
            <a:r>
              <a:rPr lang="en-US" dirty="0">
                <a:ea typeface="Calibri"/>
                <a:cs typeface="Calibri"/>
              </a:rPr>
              <a:t> sunt:</a:t>
            </a:r>
          </a:p>
          <a:p>
            <a:pPr marL="457200" indent="-457200">
              <a:buAutoNum type="arabicPeriod"/>
            </a:pPr>
            <a:r>
              <a:rPr lang="en-US" dirty="0" err="1">
                <a:ea typeface="Calibri"/>
                <a:cs typeface="Calibri"/>
              </a:rPr>
              <a:t>Campurile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fara</a:t>
            </a:r>
            <a:r>
              <a:rPr lang="en-US" dirty="0">
                <a:ea typeface="Calibri"/>
                <a:cs typeface="Calibri"/>
              </a:rPr>
              <a:t> bombe </a:t>
            </a:r>
            <a:r>
              <a:rPr lang="en-US" dirty="0" err="1">
                <a:ea typeface="Calibri"/>
                <a:cs typeface="Calibri"/>
              </a:rPr>
              <a:t>vor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avea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valoare</a:t>
            </a:r>
            <a:r>
              <a:rPr lang="en-US" dirty="0">
                <a:ea typeface="Calibri"/>
                <a:cs typeface="Calibri"/>
              </a:rPr>
              <a:t> care indica cate bombe se </a:t>
            </a:r>
            <a:r>
              <a:rPr lang="en-US" dirty="0" err="1">
                <a:ea typeface="Calibri"/>
                <a:cs typeface="Calibri"/>
              </a:rPr>
              <a:t>afla</a:t>
            </a:r>
            <a:r>
              <a:rPr lang="en-US" dirty="0">
                <a:ea typeface="Calibri"/>
                <a:cs typeface="Calibri"/>
              </a:rPr>
              <a:t> in </a:t>
            </a:r>
            <a:r>
              <a:rPr lang="en-US" dirty="0" err="1">
                <a:ea typeface="Calibri"/>
                <a:cs typeface="Calibri"/>
              </a:rPr>
              <a:t>campurile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adiacente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lui</a:t>
            </a:r>
            <a:r>
              <a:rPr lang="en-US" dirty="0">
                <a:ea typeface="Calibri"/>
                <a:cs typeface="Calibri"/>
              </a:rPr>
              <a:t>(</a:t>
            </a:r>
            <a:r>
              <a:rPr lang="en-US" dirty="0" err="1">
                <a:ea typeface="Calibri"/>
                <a:cs typeface="Calibri"/>
              </a:rPr>
              <a:t>inclusiv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diagonala</a:t>
            </a:r>
            <a:r>
              <a:rPr lang="en-US" dirty="0">
                <a:ea typeface="Calibri"/>
                <a:cs typeface="Calibri"/>
              </a:rPr>
              <a:t>).</a:t>
            </a:r>
          </a:p>
          <a:p>
            <a:pPr marL="457200" indent="-457200">
              <a:buAutoNum type="arabicPeriod"/>
            </a:pPr>
            <a:r>
              <a:rPr lang="en-US" dirty="0" err="1">
                <a:ea typeface="Calibri"/>
                <a:cs typeface="Calibri"/>
              </a:rPr>
              <a:t>Jucatorul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poate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opta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sape</a:t>
            </a:r>
            <a:r>
              <a:rPr lang="en-US" dirty="0">
                <a:ea typeface="Calibri"/>
                <a:cs typeface="Calibri"/>
              </a:rPr>
              <a:t> un camp </a:t>
            </a:r>
            <a:r>
              <a:rPr lang="en-US" dirty="0" err="1">
                <a:ea typeface="Calibri"/>
                <a:cs typeface="Calibri"/>
              </a:rPr>
              <a:t>sau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sa</a:t>
            </a:r>
            <a:r>
              <a:rPr lang="en-US" dirty="0">
                <a:ea typeface="Calibri"/>
                <a:cs typeface="Calibri"/>
              </a:rPr>
              <a:t> il </a:t>
            </a:r>
            <a:r>
              <a:rPr lang="en-US" dirty="0" err="1">
                <a:ea typeface="Calibri"/>
                <a:cs typeface="Calibri"/>
              </a:rPr>
              <a:t>marcheze</a:t>
            </a:r>
            <a:r>
              <a:rPr lang="en-US" dirty="0">
                <a:ea typeface="Calibri"/>
                <a:cs typeface="Calibri"/>
              </a:rPr>
              <a:t> cu un </a:t>
            </a:r>
            <a:r>
              <a:rPr lang="en-US" dirty="0" err="1">
                <a:ea typeface="Calibri"/>
                <a:cs typeface="Calibri"/>
              </a:rPr>
              <a:t>steag</a:t>
            </a:r>
            <a:r>
              <a:rPr lang="en-US" dirty="0">
                <a:ea typeface="Calibri"/>
                <a:cs typeface="Calibri"/>
              </a:rPr>
              <a:t>(nr de </a:t>
            </a:r>
            <a:r>
              <a:rPr lang="en-US" dirty="0" err="1">
                <a:ea typeface="Calibri"/>
                <a:cs typeface="Calibri"/>
              </a:rPr>
              <a:t>steaguri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plasabile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dat</a:t>
            </a:r>
            <a:r>
              <a:rPr lang="en-US" dirty="0">
                <a:ea typeface="Calibri"/>
                <a:cs typeface="Calibri"/>
              </a:rPr>
              <a:t> la </a:t>
            </a:r>
            <a:r>
              <a:rPr lang="en-US" dirty="0" err="1">
                <a:ea typeface="Calibri"/>
                <a:cs typeface="Calibri"/>
              </a:rPr>
              <a:t>inceputul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jocului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si</a:t>
            </a:r>
            <a:r>
              <a:rPr lang="en-US" dirty="0">
                <a:ea typeface="Calibri"/>
                <a:cs typeface="Calibri"/>
              </a:rPr>
              <a:t> indica cate bombe se </a:t>
            </a:r>
            <a:r>
              <a:rPr lang="en-US" dirty="0" err="1">
                <a:ea typeface="Calibri"/>
                <a:cs typeface="Calibri"/>
              </a:rPr>
              <a:t>afla</a:t>
            </a:r>
            <a:r>
              <a:rPr lang="en-US" dirty="0">
                <a:ea typeface="Calibri"/>
                <a:cs typeface="Calibri"/>
              </a:rPr>
              <a:t> pe </a:t>
            </a:r>
            <a:r>
              <a:rPr lang="en-US" dirty="0" err="1">
                <a:ea typeface="Calibri"/>
                <a:cs typeface="Calibri"/>
              </a:rPr>
              <a:t>tabla</a:t>
            </a:r>
            <a:r>
              <a:rPr lang="en-US" dirty="0">
                <a:ea typeface="Calibri"/>
                <a:cs typeface="Calibri"/>
              </a:rPr>
              <a:t>)</a:t>
            </a:r>
          </a:p>
          <a:p>
            <a:pPr marL="457200" indent="-457200">
              <a:buAutoNum type="arabicPeriod"/>
            </a:pPr>
            <a:r>
              <a:rPr lang="en-US" dirty="0" err="1">
                <a:ea typeface="Calibri"/>
                <a:cs typeface="Calibri"/>
              </a:rPr>
              <a:t>Castigi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atunci</a:t>
            </a:r>
            <a:r>
              <a:rPr lang="en-US" dirty="0">
                <a:ea typeface="Calibri"/>
                <a:cs typeface="Calibri"/>
              </a:rPr>
              <a:t> cand ai </a:t>
            </a:r>
            <a:r>
              <a:rPr lang="en-US" dirty="0" err="1">
                <a:ea typeface="Calibri"/>
                <a:cs typeface="Calibri"/>
              </a:rPr>
              <a:t>sapat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toate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campurile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libere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si</a:t>
            </a:r>
            <a:r>
              <a:rPr lang="en-US" dirty="0">
                <a:ea typeface="Calibri"/>
                <a:cs typeface="Calibri"/>
              </a:rPr>
              <a:t> au </a:t>
            </a:r>
            <a:r>
              <a:rPr lang="en-US" dirty="0" err="1">
                <a:ea typeface="Calibri"/>
                <a:cs typeface="Calibri"/>
              </a:rPr>
              <a:t>ramas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doar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cele</a:t>
            </a:r>
            <a:r>
              <a:rPr lang="en-US" dirty="0">
                <a:ea typeface="Calibri"/>
                <a:cs typeface="Calibri"/>
              </a:rPr>
              <a:t> cu bombe </a:t>
            </a:r>
            <a:r>
              <a:rPr lang="en-US" dirty="0" err="1">
                <a:ea typeface="Calibri"/>
                <a:cs typeface="Calibri"/>
              </a:rPr>
              <a:t>si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pierzi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atunci</a:t>
            </a:r>
            <a:r>
              <a:rPr lang="en-US" dirty="0">
                <a:ea typeface="Calibri"/>
                <a:cs typeface="Calibri"/>
              </a:rPr>
              <a:t> cand </a:t>
            </a:r>
            <a:r>
              <a:rPr lang="en-US" dirty="0" err="1">
                <a:ea typeface="Calibri"/>
                <a:cs typeface="Calibri"/>
              </a:rPr>
              <a:t>dezvalui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bomba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990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7879-569D-12DF-2658-F40068E4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</a:t>
            </a:r>
            <a:r>
              <a:rPr lang="en-US" dirty="0"/>
              <a:t> de </a:t>
            </a:r>
            <a:r>
              <a:rPr lang="en-US" dirty="0" err="1"/>
              <a:t>indplinit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de </a:t>
            </a:r>
            <a:r>
              <a:rPr lang="en-US" dirty="0" err="1"/>
              <a:t>vacanta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085D-CC6C-AB2A-2E8F-5EBE4351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566420" lvl="2">
              <a:buSzPct val="100000"/>
            </a:pPr>
            <a:r>
              <a:rPr lang="en-US" sz="2000" err="1">
                <a:ea typeface="+mn-lt"/>
                <a:cs typeface="+mn-lt"/>
              </a:rPr>
              <a:t>Generarea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locatiilor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bombelor</a:t>
            </a:r>
            <a:r>
              <a:rPr lang="en-US" sz="2000">
                <a:ea typeface="+mn-lt"/>
                <a:cs typeface="+mn-lt"/>
              </a:rPr>
              <a:t> pe </a:t>
            </a:r>
            <a:r>
              <a:rPr lang="en-US" sz="2000" err="1">
                <a:ea typeface="+mn-lt"/>
                <a:cs typeface="+mn-lt"/>
              </a:rPr>
              <a:t>tabla</a:t>
            </a:r>
            <a:endParaRPr lang="en-US" sz="2000" dirty="0" err="1">
              <a:ea typeface="+mn-lt"/>
              <a:cs typeface="+mn-lt"/>
            </a:endParaRPr>
          </a:p>
          <a:p>
            <a:pPr marL="566420" lvl="2"/>
            <a:r>
              <a:rPr lang="en-US" sz="2000" dirty="0" err="1">
                <a:ea typeface="+mn-lt"/>
                <a:cs typeface="+mn-lt"/>
              </a:rPr>
              <a:t>Completarea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tablei</a:t>
            </a:r>
            <a:r>
              <a:rPr lang="en-US" sz="2000" dirty="0">
                <a:ea typeface="+mn-lt"/>
                <a:cs typeface="+mn-lt"/>
              </a:rPr>
              <a:t> cu </a:t>
            </a:r>
            <a:r>
              <a:rPr lang="en-US" sz="2000" dirty="0" err="1">
                <a:ea typeface="+mn-lt"/>
                <a:cs typeface="+mn-lt"/>
              </a:rPr>
              <a:t>valori</a:t>
            </a:r>
            <a:r>
              <a:rPr lang="en-US" sz="2000" dirty="0">
                <a:ea typeface="+mn-lt"/>
                <a:cs typeface="+mn-lt"/>
              </a:rPr>
              <a:t> ale </a:t>
            </a:r>
            <a:r>
              <a:rPr lang="en-US" sz="2000" dirty="0" err="1">
                <a:ea typeface="+mn-lt"/>
                <a:cs typeface="+mn-lt"/>
              </a:rPr>
              <a:t>campurilor</a:t>
            </a:r>
            <a:r>
              <a:rPr lang="en-US" sz="2000" dirty="0">
                <a:ea typeface="+mn-lt"/>
                <a:cs typeface="+mn-lt"/>
              </a:rPr>
              <a:t> care au in </a:t>
            </a:r>
            <a:r>
              <a:rPr lang="en-US" sz="2000" dirty="0" err="1">
                <a:ea typeface="+mn-lt"/>
                <a:cs typeface="+mn-lt"/>
              </a:rPr>
              <a:t>vecinatatea</a:t>
            </a:r>
            <a:r>
              <a:rPr lang="en-US" sz="2000" dirty="0">
                <a:ea typeface="+mn-lt"/>
                <a:cs typeface="+mn-lt"/>
              </a:rPr>
              <a:t> lor bombe</a:t>
            </a:r>
          </a:p>
          <a:p>
            <a:pPr marL="566420" lvl="2"/>
            <a:r>
              <a:rPr lang="en-US" sz="2000" dirty="0">
                <a:ea typeface="+mn-lt"/>
                <a:cs typeface="+mn-lt"/>
              </a:rPr>
              <a:t>Ce </a:t>
            </a:r>
            <a:r>
              <a:rPr lang="en-US" sz="2000" dirty="0" err="1">
                <a:ea typeface="+mn-lt"/>
                <a:cs typeface="+mn-lt"/>
              </a:rPr>
              <a:t>presupune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marcarea</a:t>
            </a:r>
            <a:r>
              <a:rPr lang="en-US" sz="2000" dirty="0">
                <a:ea typeface="+mn-lt"/>
                <a:cs typeface="+mn-lt"/>
              </a:rPr>
              <a:t> cu un </a:t>
            </a:r>
            <a:r>
              <a:rPr lang="en-US" sz="2000" dirty="0" err="1">
                <a:ea typeface="+mn-lt"/>
                <a:cs typeface="+mn-lt"/>
              </a:rPr>
              <a:t>steag</a:t>
            </a:r>
            <a:r>
              <a:rPr lang="en-US" sz="2000" dirty="0">
                <a:ea typeface="+mn-lt"/>
                <a:cs typeface="+mn-lt"/>
              </a:rPr>
              <a:t> a </a:t>
            </a:r>
            <a:r>
              <a:rPr lang="en-US" sz="2000" dirty="0" err="1">
                <a:ea typeface="+mn-lt"/>
                <a:cs typeface="+mn-lt"/>
              </a:rPr>
              <a:t>unui</a:t>
            </a:r>
            <a:r>
              <a:rPr lang="en-US" sz="2000" dirty="0">
                <a:ea typeface="+mn-lt"/>
                <a:cs typeface="+mn-lt"/>
              </a:rPr>
              <a:t> camp</a:t>
            </a:r>
          </a:p>
          <a:p>
            <a:pPr marL="566420" lvl="2"/>
            <a:r>
              <a:rPr lang="en-US" sz="2000" dirty="0" err="1">
                <a:ea typeface="+mn-lt"/>
                <a:cs typeface="+mn-lt"/>
              </a:rPr>
              <a:t>Realizarea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timerului</a:t>
            </a:r>
            <a:r>
              <a:rPr lang="en-US" sz="2000" dirty="0">
                <a:ea typeface="+mn-lt"/>
                <a:cs typeface="+mn-lt"/>
              </a:rPr>
              <a:t> care </a:t>
            </a:r>
            <a:r>
              <a:rPr lang="en-US" sz="2000" dirty="0" err="1">
                <a:ea typeface="+mn-lt"/>
                <a:cs typeface="+mn-lt"/>
              </a:rPr>
              <a:t>numara</a:t>
            </a:r>
            <a:r>
              <a:rPr lang="en-US" sz="2000" dirty="0">
                <a:ea typeface="+mn-lt"/>
                <a:cs typeface="+mn-lt"/>
              </a:rPr>
              <a:t> cat </a:t>
            </a:r>
            <a:r>
              <a:rPr lang="en-US" sz="2000" dirty="0" err="1">
                <a:ea typeface="+mn-lt"/>
                <a:cs typeface="+mn-lt"/>
              </a:rPr>
              <a:t>timp</a:t>
            </a:r>
            <a:r>
              <a:rPr lang="en-US" sz="2000" dirty="0">
                <a:ea typeface="+mn-lt"/>
                <a:cs typeface="+mn-lt"/>
              </a:rPr>
              <a:t> s-a scurs de la </a:t>
            </a:r>
            <a:r>
              <a:rPr lang="en-US" sz="2000" dirty="0" err="1">
                <a:ea typeface="+mn-lt"/>
                <a:cs typeface="+mn-lt"/>
              </a:rPr>
              <a:t>inceperea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jocului</a:t>
            </a:r>
          </a:p>
          <a:p>
            <a:pPr marL="566420" lvl="2"/>
            <a:r>
              <a:rPr lang="en-US" sz="2000" dirty="0" err="1">
                <a:solidFill>
                  <a:srgbClr val="404040"/>
                </a:solidFill>
                <a:ea typeface="+mn-lt"/>
                <a:cs typeface="+mn-lt"/>
              </a:rPr>
              <a:t>Combinarea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rgbClr val="404040"/>
                </a:solidFill>
                <a:ea typeface="+mn-lt"/>
                <a:cs typeface="+mn-lt"/>
              </a:rPr>
              <a:t>aspectelor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 de la </a:t>
            </a:r>
            <a:r>
              <a:rPr lang="en-US" sz="2000" dirty="0" err="1">
                <a:solidFill>
                  <a:srgbClr val="404040"/>
                </a:solidFill>
                <a:ea typeface="+mn-lt"/>
                <a:cs typeface="+mn-lt"/>
              </a:rPr>
              <a:t>punctul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 1, </a:t>
            </a:r>
            <a:r>
              <a:rPr lang="en-US" sz="2000" dirty="0" err="1">
                <a:solidFill>
                  <a:srgbClr val="404040"/>
                </a:solidFill>
                <a:ea typeface="+mn-lt"/>
                <a:cs typeface="+mn-lt"/>
              </a:rPr>
              <a:t>intr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-un </a:t>
            </a:r>
            <a:r>
              <a:rPr lang="en-US" sz="2000" dirty="0" err="1">
                <a:solidFill>
                  <a:srgbClr val="404040"/>
                </a:solidFill>
                <a:ea typeface="+mn-lt"/>
                <a:cs typeface="+mn-lt"/>
              </a:rPr>
              <a:t>prototip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53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2830-E696-AA47-0C6F-A6C22286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0BF5-884A-9DA6-2961-C4EE4E291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Am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randsample</a:t>
            </a:r>
            <a:r>
              <a:rPr lang="en-US" dirty="0"/>
              <a:t>() din </a:t>
            </a:r>
            <a:r>
              <a:rPr lang="en-US" dirty="0" err="1"/>
              <a:t>toolboxul</a:t>
            </a:r>
            <a:r>
              <a:rPr lang="en-US" dirty="0"/>
              <a:t> </a:t>
            </a:r>
            <a:r>
              <a:rPr lang="en-US" i="1" dirty="0"/>
              <a:t>"Statistics and Machine Learning toolbox".</a:t>
            </a:r>
            <a:endParaRPr lang="en-US" i="1" dirty="0">
              <a:cs typeface="Calibri"/>
            </a:endParaRPr>
          </a:p>
          <a:p>
            <a:r>
              <a:rPr lang="en-US" dirty="0" err="1">
                <a:cs typeface="Calibri"/>
              </a:rPr>
              <a:t>Aceasta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functie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ia</a:t>
            </a:r>
            <a:r>
              <a:rPr lang="en-US" dirty="0">
                <a:cs typeface="Calibri"/>
              </a:rPr>
              <a:t> ca </a:t>
            </a:r>
            <a:r>
              <a:rPr lang="en-US" dirty="0" err="1">
                <a:cs typeface="Calibri"/>
              </a:rPr>
              <a:t>parametrii</a:t>
            </a:r>
            <a:r>
              <a:rPr lang="en-US" dirty="0">
                <a:cs typeface="Calibri"/>
              </a:rPr>
              <a:t> un vector de </a:t>
            </a:r>
            <a:r>
              <a:rPr lang="en-US" dirty="0" err="1">
                <a:cs typeface="Calibri"/>
              </a:rPr>
              <a:t>valori</a:t>
            </a:r>
            <a:r>
              <a:rPr lang="en-US" dirty="0">
                <a:cs typeface="Calibri"/>
              </a:rPr>
              <a:t> , o </a:t>
            </a:r>
            <a:r>
              <a:rPr lang="en-US" dirty="0" err="1">
                <a:cs typeface="Calibri"/>
              </a:rPr>
              <a:t>marime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un vector de </a:t>
            </a:r>
            <a:r>
              <a:rPr lang="en-US" dirty="0" err="1">
                <a:cs typeface="Calibri"/>
              </a:rPr>
              <a:t>probabilitati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returneaza</a:t>
            </a:r>
            <a:r>
              <a:rPr lang="en-US" dirty="0">
                <a:cs typeface="Calibri"/>
              </a:rPr>
              <a:t> ca output un vector de </a:t>
            </a:r>
            <a:r>
              <a:rPr lang="en-US" dirty="0" err="1">
                <a:cs typeface="Calibri"/>
              </a:rPr>
              <a:t>marimea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specificata</a:t>
            </a:r>
            <a:r>
              <a:rPr lang="en-US" dirty="0">
                <a:cs typeface="Calibri"/>
              </a:rPr>
              <a:t>, care </a:t>
            </a:r>
            <a:r>
              <a:rPr lang="en-US" dirty="0" err="1">
                <a:cs typeface="Calibri"/>
              </a:rPr>
              <a:t>contine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cerute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fiecare</a:t>
            </a:r>
            <a:r>
              <a:rPr lang="en-US" dirty="0">
                <a:cs typeface="Calibri"/>
              </a:rPr>
              <a:t> element din vector are </a:t>
            </a:r>
            <a:r>
              <a:rPr lang="en-US" dirty="0" err="1">
                <a:cs typeface="Calibri"/>
              </a:rPr>
              <a:t>probabilitatea</a:t>
            </a:r>
            <a:r>
              <a:rPr lang="en-US" dirty="0">
                <a:cs typeface="Calibri"/>
              </a:rPr>
              <a:t> data de a fi o </a:t>
            </a:r>
            <a:r>
              <a:rPr lang="en-US" dirty="0" err="1">
                <a:cs typeface="Calibri"/>
              </a:rPr>
              <a:t>valoare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alta.</a:t>
            </a:r>
          </a:p>
          <a:p>
            <a:r>
              <a:rPr lang="en-US" dirty="0">
                <a:cs typeface="Calibri"/>
              </a:rPr>
              <a:t>Apoi am </a:t>
            </a:r>
            <a:r>
              <a:rPr lang="en-US" dirty="0" err="1">
                <a:cs typeface="Calibri"/>
              </a:rPr>
              <a:t>utilizat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functia</a:t>
            </a:r>
            <a:r>
              <a:rPr lang="en-US" dirty="0">
                <a:cs typeface="Calibri"/>
              </a:rPr>
              <a:t> reshape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obtine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nxn</a:t>
            </a:r>
            <a:r>
              <a:rPr lang="en-US" dirty="0">
                <a:cs typeface="Calibri"/>
              </a:rPr>
              <a:t> din </a:t>
            </a:r>
            <a:r>
              <a:rPr lang="en-US" dirty="0" err="1">
                <a:cs typeface="Calibri"/>
              </a:rPr>
              <a:t>vectorul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valori</a:t>
            </a:r>
            <a:r>
              <a:rPr lang="en-US" dirty="0">
                <a:cs typeface="Calibri"/>
              </a:rPr>
              <a:t> random, </a:t>
            </a:r>
            <a:r>
              <a:rPr lang="en-US" dirty="0" err="1">
                <a:cs typeface="Calibri"/>
              </a:rPr>
              <a:t>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aceasta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reprezinta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tabla</a:t>
            </a:r>
            <a:r>
              <a:rPr lang="en-US" dirty="0">
                <a:cs typeface="Calibri"/>
              </a:rPr>
              <a:t> cu bombe.</a:t>
            </a:r>
          </a:p>
        </p:txBody>
      </p:sp>
    </p:spTree>
    <p:extLst>
      <p:ext uri="{BB962C8B-B14F-4D97-AF65-F5344CB8AC3E}">
        <p14:creationId xmlns:p14="http://schemas.microsoft.com/office/powerpoint/2010/main" val="219087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5781-0006-3D4B-71C5-80010565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6814-BD0F-3E57-ED03-423AB183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Obiectivul</a:t>
            </a:r>
            <a:r>
              <a:rPr lang="en-US" dirty="0">
                <a:cs typeface="Calibri"/>
              </a:rPr>
              <a:t> al 2-lea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direct </a:t>
            </a:r>
            <a:r>
              <a:rPr lang="en-US" dirty="0" err="1">
                <a:cs typeface="Calibri"/>
              </a:rPr>
              <a:t>legat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primul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presupune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umplerea</a:t>
            </a:r>
            <a:r>
              <a:rPr lang="en-US" dirty="0">
                <a:cs typeface="Calibri"/>
              </a:rPr>
              <a:t> cu </a:t>
            </a:r>
            <a:r>
              <a:rPr lang="en-US" dirty="0" err="1">
                <a:cs typeface="Calibri"/>
              </a:rPr>
              <a:t>valori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pozitive</a:t>
            </a:r>
            <a:r>
              <a:rPr lang="en-US" dirty="0">
                <a:cs typeface="Calibri"/>
              </a:rPr>
              <a:t> a </a:t>
            </a:r>
            <a:r>
              <a:rPr lang="en-US" dirty="0" err="1">
                <a:cs typeface="Calibri"/>
              </a:rPr>
              <a:t>matricii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bombele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respectand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regula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jocului</a:t>
            </a:r>
            <a:r>
              <a:rPr lang="en-US" dirty="0">
                <a:cs typeface="Calibri"/>
              </a:rPr>
              <a:t> de a </a:t>
            </a:r>
            <a:r>
              <a:rPr lang="en-US" dirty="0" err="1">
                <a:cs typeface="Calibri"/>
              </a:rPr>
              <a:t>spune</a:t>
            </a:r>
            <a:r>
              <a:rPr lang="en-US" dirty="0">
                <a:cs typeface="Calibri"/>
              </a:rPr>
              <a:t> cate bombe sunt </a:t>
            </a:r>
            <a:r>
              <a:rPr lang="en-US" dirty="0" err="1">
                <a:cs typeface="Calibri"/>
              </a:rPr>
              <a:t>adiacente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fiecarui</a:t>
            </a:r>
            <a:r>
              <a:rPr lang="en-US" dirty="0">
                <a:cs typeface="Calibri"/>
              </a:rPr>
              <a:t> camp liber.</a:t>
            </a:r>
          </a:p>
          <a:p>
            <a:r>
              <a:rPr lang="en-US" dirty="0">
                <a:cs typeface="Calibri"/>
              </a:rPr>
              <a:t>Am </a:t>
            </a:r>
            <a:r>
              <a:rPr lang="en-US" err="1">
                <a:cs typeface="Calibri"/>
              </a:rPr>
              <a:t>realizat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acest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obiectiv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utilizand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functia</a:t>
            </a:r>
            <a:r>
              <a:rPr lang="en-US" dirty="0">
                <a:cs typeface="Calibri"/>
              </a:rPr>
              <a:t> conv2(), care </a:t>
            </a:r>
            <a:r>
              <a:rPr lang="en-US" err="1">
                <a:cs typeface="Calibri"/>
              </a:rPr>
              <a:t>realizeaza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convolutia</a:t>
            </a:r>
            <a:r>
              <a:rPr lang="en-US" dirty="0">
                <a:cs typeface="Calibri"/>
              </a:rPr>
              <a:t> 2D a </a:t>
            </a:r>
            <a:r>
              <a:rPr lang="en-US" err="1">
                <a:cs typeface="Calibri"/>
              </a:rPr>
              <a:t>doua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matrici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marimi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diferite</a:t>
            </a:r>
            <a:r>
              <a:rPr lang="en-US" dirty="0">
                <a:cs typeface="Calibri"/>
              </a:rPr>
              <a:t>. </a:t>
            </a:r>
            <a:r>
              <a:rPr lang="en-US" err="1">
                <a:cs typeface="Calibri"/>
              </a:rPr>
              <a:t>Aceasta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functie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mai</a:t>
            </a:r>
            <a:r>
              <a:rPr lang="en-US" dirty="0">
                <a:cs typeface="Calibri"/>
              </a:rPr>
              <a:t> are un </a:t>
            </a:r>
            <a:r>
              <a:rPr lang="en-US" err="1">
                <a:cs typeface="Calibri"/>
              </a:rPr>
              <a:t>parametru</a:t>
            </a:r>
            <a:r>
              <a:rPr lang="en-US" dirty="0">
                <a:cs typeface="Calibri"/>
              </a:rPr>
              <a:t> special care </a:t>
            </a:r>
            <a:r>
              <a:rPr lang="en-US" err="1">
                <a:cs typeface="Calibri"/>
              </a:rPr>
              <a:t>poate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pastra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marimea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matricei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originale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fara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aceasta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outputul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va</a:t>
            </a:r>
            <a:r>
              <a:rPr lang="en-US" dirty="0">
                <a:cs typeface="Calibri"/>
              </a:rPr>
              <a:t> fi o </a:t>
            </a:r>
            <a:r>
              <a:rPr lang="en-US" err="1">
                <a:cs typeface="Calibri"/>
              </a:rPr>
              <a:t>matrice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marimea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celor</a:t>
            </a:r>
            <a:r>
              <a:rPr lang="en-US" dirty="0">
                <a:cs typeface="Calibri"/>
              </a:rPr>
              <a:t> 2 </a:t>
            </a:r>
            <a:r>
              <a:rPr lang="en-US" err="1">
                <a:cs typeface="Calibri"/>
              </a:rPr>
              <a:t>matrici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convolutate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inmultite</a:t>
            </a:r>
            <a:r>
              <a:rPr lang="en-US">
                <a:cs typeface="Calibri"/>
              </a:rPr>
              <a:t>. </a:t>
            </a:r>
          </a:p>
          <a:p>
            <a:r>
              <a:rPr lang="en-US" dirty="0" err="1">
                <a:cs typeface="Calibri"/>
              </a:rPr>
              <a:t>Convolutand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matricea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mea</a:t>
            </a:r>
            <a:r>
              <a:rPr lang="en-US" dirty="0">
                <a:cs typeface="Calibri"/>
              </a:rPr>
              <a:t> cu o </a:t>
            </a:r>
            <a:r>
              <a:rPr lang="en-US" dirty="0" err="1">
                <a:cs typeface="Calibri"/>
              </a:rPr>
              <a:t>matrice</a:t>
            </a:r>
            <a:r>
              <a:rPr lang="en-US" dirty="0">
                <a:cs typeface="Calibri"/>
              </a:rPr>
              <a:t> ones(3)-(</a:t>
            </a:r>
            <a:r>
              <a:rPr lang="en-US" dirty="0" err="1">
                <a:cs typeface="Calibri"/>
              </a:rPr>
              <a:t>reprezinta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fereastra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jurul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careia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caut</a:t>
            </a:r>
            <a:r>
              <a:rPr lang="en-US" dirty="0">
                <a:cs typeface="Calibri"/>
              </a:rPr>
              <a:t> bombe),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pastrand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marimea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celei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originale</a:t>
            </a:r>
            <a:r>
              <a:rPr lang="en-US" dirty="0">
                <a:cs typeface="Calibri"/>
              </a:rPr>
              <a:t>(a </a:t>
            </a:r>
            <a:r>
              <a:rPr lang="en-US" dirty="0" err="1">
                <a:cs typeface="Calibri"/>
              </a:rPr>
              <a:t>matricei</a:t>
            </a:r>
            <a:r>
              <a:rPr lang="en-US" dirty="0">
                <a:cs typeface="Calibri"/>
              </a:rPr>
              <a:t> de bombe), am </a:t>
            </a:r>
            <a:r>
              <a:rPr lang="en-US" dirty="0" err="1">
                <a:cs typeface="Calibri"/>
              </a:rPr>
              <a:t>obtinut</a:t>
            </a:r>
            <a:r>
              <a:rPr lang="en-US" dirty="0">
                <a:cs typeface="Calibri"/>
              </a:rPr>
              <a:t> un array 2D care are pe </a:t>
            </a:r>
            <a:r>
              <a:rPr lang="en-US" dirty="0" err="1">
                <a:cs typeface="Calibri"/>
              </a:rPr>
              <a:t>campurile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libere</a:t>
            </a:r>
            <a:r>
              <a:rPr lang="en-US" dirty="0">
                <a:cs typeface="Calibri"/>
              </a:rPr>
              <a:t> ale </a:t>
            </a:r>
            <a:r>
              <a:rPr lang="en-US" dirty="0" err="1">
                <a:cs typeface="Calibri"/>
              </a:rPr>
              <a:t>tablei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numarul</a:t>
            </a:r>
            <a:r>
              <a:rPr lang="en-US" dirty="0">
                <a:cs typeface="Calibri"/>
              </a:rPr>
              <a:t> de bombe </a:t>
            </a:r>
            <a:r>
              <a:rPr lang="en-US" dirty="0" err="1">
                <a:cs typeface="Calibri"/>
              </a:rPr>
              <a:t>adiacente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acelui</a:t>
            </a:r>
            <a:r>
              <a:rPr lang="en-US" dirty="0">
                <a:cs typeface="Calibri"/>
              </a:rPr>
              <a:t> camp.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DA61-0DBB-1171-B469-5920131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Functia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generare</a:t>
            </a:r>
            <a:r>
              <a:rPr lang="en-US" dirty="0">
                <a:cs typeface="Calibri Light"/>
              </a:rPr>
              <a:t> a </a:t>
            </a:r>
            <a:r>
              <a:rPr lang="en-US" dirty="0" err="1">
                <a:cs typeface="Calibri Light"/>
              </a:rPr>
              <a:t>tablei</a:t>
            </a:r>
            <a:endParaRPr lang="en-US" dirty="0" err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3AC953-C2B3-D964-07F3-538560C73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915" y="2036234"/>
            <a:ext cx="7390130" cy="4023360"/>
          </a:xfrm>
        </p:spPr>
      </p:pic>
    </p:spTree>
    <p:extLst>
      <p:ext uri="{BB962C8B-B14F-4D97-AF65-F5344CB8AC3E}">
        <p14:creationId xmlns:p14="http://schemas.microsoft.com/office/powerpoint/2010/main" val="255738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Matlab Minesweeper board generation">
            <a:hlinkClick r:id="" action="ppaction://media"/>
            <a:extLst>
              <a:ext uri="{FF2B5EF4-FFF2-40B4-BE49-F238E27FC236}">
                <a16:creationId xmlns:a16="http://schemas.microsoft.com/office/drawing/2014/main" id="{7F14BFAB-2B2C-6DFF-5559-3B0EF7092D2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96963" y="266700"/>
            <a:ext cx="10106025" cy="5905500"/>
          </a:xfrm>
        </p:spPr>
      </p:pic>
    </p:spTree>
    <p:extLst>
      <p:ext uri="{BB962C8B-B14F-4D97-AF65-F5344CB8AC3E}">
        <p14:creationId xmlns:p14="http://schemas.microsoft.com/office/powerpoint/2010/main" val="251312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B53C-8AA1-C76B-63CF-6B29709B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Obiectiv</a:t>
            </a:r>
            <a:r>
              <a:rPr lang="en-US" dirty="0">
                <a:ea typeface="Calibri Light"/>
                <a:cs typeface="Calibri Light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4498-E334-F026-01EC-75054478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910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 </a:t>
            </a:r>
            <a:r>
              <a:rPr lang="en-US" dirty="0" err="1">
                <a:ea typeface="Calibri"/>
                <a:cs typeface="Calibri"/>
              </a:rPr>
              <a:t>momentul</a:t>
            </a:r>
            <a:r>
              <a:rPr lang="en-US" dirty="0">
                <a:ea typeface="Calibri"/>
                <a:cs typeface="Calibri"/>
              </a:rPr>
              <a:t> de fata, </a:t>
            </a:r>
            <a:r>
              <a:rPr lang="en-US" dirty="0" err="1">
                <a:ea typeface="Calibri"/>
                <a:cs typeface="Calibri"/>
              </a:rPr>
              <a:t>plasarea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unui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steag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determina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daca</a:t>
            </a:r>
            <a:r>
              <a:rPr lang="en-US" dirty="0">
                <a:ea typeface="Calibri"/>
                <a:cs typeface="Calibri"/>
              </a:rPr>
              <a:t> un </a:t>
            </a:r>
            <a:r>
              <a:rPr lang="en-US" dirty="0" err="1">
                <a:ea typeface="Calibri"/>
                <a:cs typeface="Calibri"/>
              </a:rPr>
              <a:t>buton</a:t>
            </a:r>
            <a:r>
              <a:rPr lang="en-US" dirty="0">
                <a:ea typeface="Calibri"/>
                <a:cs typeface="Calibri"/>
              </a:rPr>
              <a:t> de pe </a:t>
            </a:r>
            <a:r>
              <a:rPr lang="en-US" dirty="0" err="1">
                <a:ea typeface="Calibri"/>
                <a:cs typeface="Calibri"/>
              </a:rPr>
              <a:t>tabla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va</a:t>
            </a:r>
            <a:r>
              <a:rPr lang="en-US" dirty="0">
                <a:ea typeface="Calibri"/>
                <a:cs typeface="Calibri"/>
              </a:rPr>
              <a:t> fi pus in </a:t>
            </a:r>
            <a:r>
              <a:rPr lang="en-US" dirty="0" err="1">
                <a:ea typeface="Calibri"/>
                <a:cs typeface="Calibri"/>
              </a:rPr>
              <a:t>valoarea</a:t>
            </a:r>
            <a:r>
              <a:rPr lang="en-US" dirty="0">
                <a:ea typeface="Calibri"/>
                <a:cs typeface="Calibri"/>
              </a:rPr>
              <a:t> de true cand e </a:t>
            </a:r>
            <a:r>
              <a:rPr lang="en-US" dirty="0" err="1">
                <a:ea typeface="Calibri"/>
                <a:cs typeface="Calibri"/>
              </a:rPr>
              <a:t>apasat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sau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daca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va</a:t>
            </a:r>
            <a:r>
              <a:rPr lang="en-US" dirty="0">
                <a:ea typeface="Calibri"/>
                <a:cs typeface="Calibri"/>
              </a:rPr>
              <a:t> fi </a:t>
            </a:r>
            <a:r>
              <a:rPr lang="en-US" dirty="0" err="1">
                <a:ea typeface="Calibri"/>
                <a:cs typeface="Calibri"/>
              </a:rPr>
              <a:t>dezactivat</a:t>
            </a:r>
            <a:r>
              <a:rPr lang="en-US" dirty="0">
                <a:ea typeface="Calibri"/>
                <a:cs typeface="Calibri"/>
              </a:rPr>
              <a:t> cand 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apasat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 err="1">
                <a:ea typeface="Calibri"/>
                <a:cs typeface="Calibri"/>
              </a:rPr>
              <a:t>Implemetarea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functiei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marcare</a:t>
            </a:r>
            <a:r>
              <a:rPr lang="en-US" dirty="0">
                <a:ea typeface="Calibri"/>
                <a:cs typeface="Calibri"/>
              </a:rPr>
              <a:t> cu </a:t>
            </a:r>
            <a:r>
              <a:rPr lang="en-US" dirty="0" err="1">
                <a:ea typeface="Calibri"/>
                <a:cs typeface="Calibri"/>
              </a:rPr>
              <a:t>steag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inca</a:t>
            </a:r>
            <a:r>
              <a:rPr lang="en-US" dirty="0">
                <a:ea typeface="Calibri"/>
                <a:cs typeface="Calibri"/>
              </a:rPr>
              <a:t> in </a:t>
            </a:r>
            <a:r>
              <a:rPr lang="en-US" dirty="0" err="1">
                <a:ea typeface="Calibri"/>
                <a:cs typeface="Calibri"/>
              </a:rPr>
              <a:t>dezvolatare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dar</a:t>
            </a:r>
            <a:r>
              <a:rPr lang="en-US" dirty="0">
                <a:ea typeface="Calibri"/>
                <a:cs typeface="Calibri"/>
              </a:rPr>
              <a:t> pe </a:t>
            </a:r>
            <a:r>
              <a:rPr lang="en-US" dirty="0" err="1">
                <a:ea typeface="Calibri"/>
                <a:cs typeface="Calibri"/>
              </a:rPr>
              <a:t>aplicatie</a:t>
            </a:r>
            <a:r>
              <a:rPr lang="en-US" dirty="0">
                <a:ea typeface="Calibri"/>
                <a:cs typeface="Calibri"/>
              </a:rPr>
              <a:t> in </a:t>
            </a:r>
            <a:r>
              <a:rPr lang="en-US" dirty="0" err="1">
                <a:ea typeface="Calibri"/>
                <a:cs typeface="Calibri"/>
              </a:rPr>
              <a:t>momentul</a:t>
            </a:r>
            <a:r>
              <a:rPr lang="en-US" dirty="0">
                <a:ea typeface="Calibri"/>
                <a:cs typeface="Calibri"/>
              </a:rPr>
              <a:t> de fata </a:t>
            </a:r>
            <a:r>
              <a:rPr lang="en-US" dirty="0" err="1">
                <a:ea typeface="Calibri"/>
                <a:cs typeface="Calibri"/>
              </a:rPr>
              <a:t>exista</a:t>
            </a:r>
            <a:r>
              <a:rPr lang="en-US" dirty="0">
                <a:ea typeface="Calibri"/>
                <a:cs typeface="Calibri"/>
              </a:rPr>
              <a:t> un </a:t>
            </a:r>
            <a:r>
              <a:rPr lang="en-US" i="1" dirty="0">
                <a:ea typeface="Calibri"/>
                <a:cs typeface="Calibri"/>
              </a:rPr>
              <a:t>"state button" </a:t>
            </a:r>
            <a:r>
              <a:rPr lang="en-US" dirty="0">
                <a:ea typeface="Calibri"/>
                <a:cs typeface="Calibri"/>
              </a:rPr>
              <a:t>care </a:t>
            </a:r>
            <a:r>
              <a:rPr lang="en-US" dirty="0" err="1">
                <a:ea typeface="Calibri"/>
                <a:cs typeface="Calibri"/>
              </a:rPr>
              <a:t>poate</a:t>
            </a:r>
            <a:r>
              <a:rPr lang="en-US" dirty="0">
                <a:ea typeface="Calibri"/>
                <a:cs typeface="Calibri"/>
              </a:rPr>
              <a:t> fi </a:t>
            </a:r>
            <a:r>
              <a:rPr lang="en-US" dirty="0" err="1">
                <a:ea typeface="Calibri"/>
                <a:cs typeface="Calibri"/>
              </a:rPr>
              <a:t>actionat</a:t>
            </a:r>
            <a:r>
              <a:rPr lang="en-US" dirty="0">
                <a:ea typeface="Calibri"/>
                <a:cs typeface="Calibri"/>
              </a:rPr>
              <a:t> cu </a:t>
            </a:r>
            <a:r>
              <a:rPr lang="en-US" dirty="0" err="1">
                <a:ea typeface="Calibri"/>
                <a:cs typeface="Calibri"/>
              </a:rPr>
              <a:t>mouseul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sau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apasand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tasta</a:t>
            </a:r>
            <a:r>
              <a:rPr lang="en-US" dirty="0">
                <a:ea typeface="Calibri"/>
                <a:cs typeface="Calibri"/>
              </a:rPr>
              <a:t> "F" pe </a:t>
            </a:r>
            <a:r>
              <a:rPr lang="en-US" dirty="0" err="1">
                <a:ea typeface="Calibri"/>
                <a:cs typeface="Calibri"/>
              </a:rPr>
              <a:t>tastatura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474B1-3804-DFFB-3823-05A30B29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933863"/>
            <a:ext cx="6172200" cy="475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1376EF-F0DA-2A99-B1B5-A6D90CB8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2408938"/>
            <a:ext cx="6172200" cy="1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3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C0A1-52C4-3B22-312E-9A04283E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Obiectiv</a:t>
            </a:r>
            <a:r>
              <a:rPr lang="en-US" dirty="0">
                <a:ea typeface="Calibri Light"/>
                <a:cs typeface="Calibri Light"/>
              </a:rPr>
              <a:t>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844E-67C3-6147-134D-F2C8C450C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Timerul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modalitate</a:t>
            </a:r>
            <a:r>
              <a:rPr lang="en-US" dirty="0">
                <a:ea typeface="Calibri"/>
                <a:cs typeface="Calibri"/>
              </a:rPr>
              <a:t> de a </a:t>
            </a:r>
            <a:r>
              <a:rPr lang="en-US" dirty="0" err="1">
                <a:ea typeface="Calibri"/>
                <a:cs typeface="Calibri"/>
              </a:rPr>
              <a:t>contoriza</a:t>
            </a:r>
            <a:r>
              <a:rPr lang="en-US" dirty="0">
                <a:ea typeface="Calibri"/>
                <a:cs typeface="Calibri"/>
              </a:rPr>
              <a:t> un </a:t>
            </a:r>
            <a:r>
              <a:rPr lang="en-US" dirty="0" err="1">
                <a:ea typeface="Calibri"/>
                <a:cs typeface="Calibri"/>
              </a:rPr>
              <a:t>scor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pentru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acest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joc</a:t>
            </a:r>
            <a:r>
              <a:rPr lang="en-US" dirty="0">
                <a:ea typeface="Calibri"/>
                <a:cs typeface="Calibri"/>
              </a:rPr>
              <a:t>, cu cat </a:t>
            </a:r>
            <a:r>
              <a:rPr lang="en-US" dirty="0" err="1">
                <a:ea typeface="Calibri"/>
                <a:cs typeface="Calibri"/>
              </a:rPr>
              <a:t>timpul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rezolvare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mai</a:t>
            </a:r>
            <a:r>
              <a:rPr lang="en-US" dirty="0">
                <a:ea typeface="Calibri"/>
                <a:cs typeface="Calibri"/>
              </a:rPr>
              <a:t> mare, cu </a:t>
            </a:r>
            <a:r>
              <a:rPr lang="en-US" dirty="0" err="1">
                <a:ea typeface="Calibri"/>
                <a:cs typeface="Calibri"/>
              </a:rPr>
              <a:t>atat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rezultatul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putin</a:t>
            </a:r>
            <a:r>
              <a:rPr lang="en-US" dirty="0">
                <a:ea typeface="Calibri"/>
                <a:cs typeface="Calibri"/>
              </a:rPr>
              <a:t> bun.</a:t>
            </a:r>
          </a:p>
          <a:p>
            <a:r>
              <a:rPr lang="en-US" dirty="0" err="1">
                <a:ea typeface="Calibri"/>
                <a:cs typeface="Calibri"/>
              </a:rPr>
              <a:t>Conceptul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scor</a:t>
            </a:r>
            <a:r>
              <a:rPr lang="en-US" dirty="0">
                <a:ea typeface="Calibri"/>
                <a:cs typeface="Calibri"/>
              </a:rPr>
              <a:t> in minesweeper se </a:t>
            </a:r>
            <a:r>
              <a:rPr lang="en-US" dirty="0" err="1">
                <a:ea typeface="Calibri"/>
                <a:cs typeface="Calibri"/>
              </a:rPr>
              <a:t>refera</a:t>
            </a:r>
            <a:r>
              <a:rPr lang="en-US" dirty="0">
                <a:ea typeface="Calibri"/>
                <a:cs typeface="Calibri"/>
              </a:rPr>
              <a:t> la cat de </a:t>
            </a:r>
            <a:r>
              <a:rPr lang="en-US" dirty="0" err="1">
                <a:ea typeface="Calibri"/>
                <a:cs typeface="Calibri"/>
              </a:rPr>
              <a:t>repede</a:t>
            </a:r>
            <a:r>
              <a:rPr lang="en-US" dirty="0">
                <a:ea typeface="Calibri"/>
                <a:cs typeface="Calibri"/>
              </a:rPr>
              <a:t> ai </a:t>
            </a:r>
            <a:r>
              <a:rPr lang="en-US" dirty="0" err="1">
                <a:ea typeface="Calibri"/>
                <a:cs typeface="Calibri"/>
              </a:rPr>
              <a:t>rezolvat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plansa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joc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deci</a:t>
            </a:r>
            <a:r>
              <a:rPr lang="en-US" dirty="0">
                <a:ea typeface="Calibri"/>
                <a:cs typeface="Calibri"/>
              </a:rPr>
              <a:t> cu cat </a:t>
            </a:r>
            <a:r>
              <a:rPr lang="en-US" dirty="0" err="1">
                <a:ea typeface="Calibri"/>
                <a:cs typeface="Calibri"/>
              </a:rPr>
              <a:t>scorul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mai</a:t>
            </a:r>
            <a:r>
              <a:rPr lang="en-US" dirty="0">
                <a:ea typeface="Calibri"/>
                <a:cs typeface="Calibri"/>
              </a:rPr>
              <a:t> mic (</a:t>
            </a:r>
            <a:r>
              <a:rPr lang="en-US" dirty="0" err="1">
                <a:ea typeface="Calibri"/>
                <a:cs typeface="Calibri"/>
              </a:rPr>
              <a:t>mai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putine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secunde</a:t>
            </a:r>
            <a:r>
              <a:rPr lang="en-US" dirty="0">
                <a:ea typeface="Calibri"/>
                <a:cs typeface="Calibri"/>
              </a:rPr>
              <a:t>) cu </a:t>
            </a:r>
            <a:r>
              <a:rPr lang="en-US" dirty="0" err="1">
                <a:ea typeface="Calibri"/>
                <a:cs typeface="Calibri"/>
              </a:rPr>
              <a:t>atat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mai</a:t>
            </a:r>
            <a:r>
              <a:rPr lang="en-US" dirty="0">
                <a:ea typeface="Calibri"/>
                <a:cs typeface="Calibri"/>
              </a:rPr>
              <a:t> bun </a:t>
            </a:r>
            <a:r>
              <a:rPr lang="en-US" dirty="0" err="1">
                <a:ea typeface="Calibri"/>
                <a:cs typeface="Calibri"/>
              </a:rPr>
              <a:t>rezultatul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err="1">
                <a:ea typeface="Calibri"/>
                <a:cs typeface="Calibri"/>
              </a:rPr>
              <a:t>Timerul</a:t>
            </a:r>
            <a:r>
              <a:rPr lang="en-US" dirty="0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fost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realizat</a:t>
            </a:r>
            <a:r>
              <a:rPr lang="en-US" dirty="0">
                <a:ea typeface="Calibri"/>
                <a:cs typeface="Calibri"/>
              </a:rPr>
              <a:t> cu </a:t>
            </a:r>
            <a:r>
              <a:rPr lang="en-US" err="1">
                <a:ea typeface="Calibri"/>
                <a:cs typeface="Calibri"/>
              </a:rPr>
              <a:t>ajutorul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functiei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pauze</a:t>
            </a:r>
            <a:r>
              <a:rPr lang="en-US" dirty="0">
                <a:ea typeface="Calibri"/>
                <a:cs typeface="Calibri"/>
              </a:rPr>
              <a:t>() </a:t>
            </a:r>
            <a:r>
              <a:rPr lang="en-US" err="1">
                <a:ea typeface="Calibri"/>
                <a:cs typeface="Calibri"/>
              </a:rPr>
              <a:t>si</a:t>
            </a:r>
            <a:r>
              <a:rPr lang="en-US" dirty="0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unei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etichete</a:t>
            </a:r>
            <a:r>
              <a:rPr lang="en-US" dirty="0">
                <a:ea typeface="Calibri"/>
                <a:cs typeface="Calibri"/>
              </a:rPr>
              <a:t> care </a:t>
            </a:r>
            <a:r>
              <a:rPr lang="en-US" err="1">
                <a:ea typeface="Calibri"/>
                <a:cs typeface="Calibri"/>
              </a:rPr>
              <a:t>isi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schimba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textul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dupa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fiecare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secunda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trecuta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Cand </a:t>
            </a:r>
            <a:r>
              <a:rPr lang="en-US" dirty="0" err="1">
                <a:ea typeface="Calibri"/>
                <a:cs typeface="Calibri"/>
              </a:rPr>
              <a:t>butonul</a:t>
            </a:r>
            <a:r>
              <a:rPr lang="en-US" dirty="0">
                <a:ea typeface="Calibri"/>
                <a:cs typeface="Calibri"/>
              </a:rPr>
              <a:t> start </a:t>
            </a:r>
            <a:r>
              <a:rPr lang="en-US" dirty="0" err="1">
                <a:ea typeface="Calibri"/>
                <a:cs typeface="Calibri"/>
              </a:rPr>
              <a:t>este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apasat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timerul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incepe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numaratoarea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iar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butonul</a:t>
            </a:r>
            <a:r>
              <a:rPr lang="en-US" dirty="0">
                <a:ea typeface="Calibri"/>
                <a:cs typeface="Calibri"/>
              </a:rPr>
              <a:t> de reset </a:t>
            </a:r>
            <a:r>
              <a:rPr lang="en-US" dirty="0" err="1">
                <a:ea typeface="Calibri"/>
                <a:cs typeface="Calibri"/>
              </a:rPr>
              <a:t>devine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activ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In </a:t>
            </a:r>
            <a:r>
              <a:rPr lang="en-US" dirty="0" err="1">
                <a:ea typeface="Calibri"/>
                <a:cs typeface="Calibri"/>
              </a:rPr>
              <a:t>urma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apasarii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butonului</a:t>
            </a:r>
            <a:r>
              <a:rPr lang="en-US" dirty="0">
                <a:ea typeface="Calibri"/>
                <a:cs typeface="Calibri"/>
              </a:rPr>
              <a:t> de reset, </a:t>
            </a:r>
            <a:r>
              <a:rPr lang="en-US" dirty="0" err="1">
                <a:ea typeface="Calibri"/>
                <a:cs typeface="Calibri"/>
              </a:rPr>
              <a:t>timerul</a:t>
            </a:r>
            <a:r>
              <a:rPr lang="en-US" dirty="0">
                <a:ea typeface="Calibri"/>
                <a:cs typeface="Calibri"/>
              </a:rPr>
              <a:t> se </a:t>
            </a:r>
            <a:r>
              <a:rPr lang="en-US" dirty="0" err="1">
                <a:ea typeface="Calibri"/>
                <a:cs typeface="Calibri"/>
              </a:rPr>
              <a:t>opreste</a:t>
            </a:r>
            <a:r>
              <a:rPr lang="en-US" dirty="0">
                <a:ea typeface="Calibri"/>
                <a:cs typeface="Calibri"/>
              </a:rPr>
              <a:t> la ultima </a:t>
            </a:r>
            <a:r>
              <a:rPr lang="en-US" dirty="0" err="1">
                <a:ea typeface="Calibri"/>
                <a:cs typeface="Calibri"/>
              </a:rPr>
              <a:t>valoare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inregistrata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butonul</a:t>
            </a:r>
            <a:r>
              <a:rPr lang="en-US" dirty="0">
                <a:ea typeface="Calibri"/>
                <a:cs typeface="Calibri"/>
              </a:rPr>
              <a:t> de start </a:t>
            </a:r>
            <a:r>
              <a:rPr lang="en-US" dirty="0" err="1">
                <a:ea typeface="Calibri"/>
                <a:cs typeface="Calibri"/>
              </a:rPr>
              <a:t>devine</a:t>
            </a:r>
            <a:r>
              <a:rPr lang="en-US" dirty="0">
                <a:ea typeface="Calibri"/>
                <a:cs typeface="Calibri"/>
              </a:rPr>
              <a:t> din </a:t>
            </a:r>
            <a:r>
              <a:rPr lang="en-US" dirty="0" err="1">
                <a:ea typeface="Calibri"/>
                <a:cs typeface="Calibri"/>
              </a:rPr>
              <a:t>nou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activ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3390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AD5995112F7C4A8EA53D14B3159F77" ma:contentTypeVersion="9" ma:contentTypeDescription="Create a new document." ma:contentTypeScope="" ma:versionID="f13cbce7b315a2b21ebdcde508e0db71">
  <xsd:schema xmlns:xsd="http://www.w3.org/2001/XMLSchema" xmlns:xs="http://www.w3.org/2001/XMLSchema" xmlns:p="http://schemas.microsoft.com/office/2006/metadata/properties" xmlns:ns2="c1acb2be-3c02-4eb2-929a-57241469cc47" targetNamespace="http://schemas.microsoft.com/office/2006/metadata/properties" ma:root="true" ma:fieldsID="d62e531738d65bcfeda1b2ba20687cf9" ns2:_="">
    <xsd:import namespace="c1acb2be-3c02-4eb2-929a-57241469cc4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cb2be-3c02-4eb2-929a-57241469cc4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1acb2be-3c02-4eb2-929a-57241469cc4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B2C20C-81A3-4BF9-AC41-82C6640CC6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acb2be-3c02-4eb2-929a-57241469cc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CC0328-0D7B-4EDC-98DF-2D4FC3ABF788}">
  <ds:schemaRefs>
    <ds:schemaRef ds:uri="http://schemas.microsoft.com/office/2006/metadata/properties"/>
    <ds:schemaRef ds:uri="http://schemas.microsoft.com/office/infopath/2007/PartnerControls"/>
    <ds:schemaRef ds:uri="c1acb2be-3c02-4eb2-929a-57241469cc47"/>
  </ds:schemaRefs>
</ds:datastoreItem>
</file>

<file path=customXml/itemProps3.xml><?xml version="1.0" encoding="utf-8"?>
<ds:datastoreItem xmlns:ds="http://schemas.openxmlformats.org/officeDocument/2006/customXml" ds:itemID="{3DD5CDA1-92A4-4BC3-B886-3E15C89030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127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Minesweeper</vt:lpstr>
      <vt:lpstr>Descriere proiect</vt:lpstr>
      <vt:lpstr>Obiective de indplinit inainte de vacanta</vt:lpstr>
      <vt:lpstr>Obiectiv 1</vt:lpstr>
      <vt:lpstr>Obiectiv 2</vt:lpstr>
      <vt:lpstr>Functia de generare a tablei</vt:lpstr>
      <vt:lpstr>PowerPoint Presentation</vt:lpstr>
      <vt:lpstr>Obiectiv 3</vt:lpstr>
      <vt:lpstr>Obiectiv 4</vt:lpstr>
      <vt:lpstr>PowerPoint Presentation</vt:lpstr>
      <vt:lpstr>Obiectiv 5</vt:lpstr>
      <vt:lpstr>PowerPoint Presentation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proiect</dc:title>
  <dc:creator>Robert-Alexandru DOBRE (14490)</dc:creator>
  <cp:lastModifiedBy>Robert-Alexandru DOBRE (14490)</cp:lastModifiedBy>
  <cp:revision>400</cp:revision>
  <dcterms:created xsi:type="dcterms:W3CDTF">2023-12-09T17:42:47Z</dcterms:created>
  <dcterms:modified xsi:type="dcterms:W3CDTF">2023-12-13T22:19:36Z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0x010100F8AD5995112F7C4A8EA53D14B3159F77</vt:lpwstr>
  </property>
</Properties>
</file>