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Gfy1kypEl1ntQSpgTuKuMnrD9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A815B-6931-4894-949A-FA1F3337C174}">
  <a:tblStyle styleId="{5E2A815B-6931-4894-949A-FA1F3337C1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de categoría">
            <a:extLst>
              <a:ext uri="{FF2B5EF4-FFF2-40B4-BE49-F238E27FC236}">
                <a16:creationId xmlns:a16="http://schemas.microsoft.com/office/drawing/2014/main" id="{9D920999-3C9B-446D-84B6-E3FAA9EA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559"/>
            <a:ext cx="5255582" cy="685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4078860" y="2445797"/>
            <a:ext cx="5425010" cy="176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Safest Path</a:t>
            </a:r>
            <a:endParaRPr sz="8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B4E1CD-977E-43AD-8DAD-464D8D812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042" y="1289805"/>
            <a:ext cx="2321186" cy="2467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338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</a:rPr>
              <a:t>Mauricio</a:t>
            </a:r>
            <a:endParaRPr sz="2200" b="1" i="0" u="none" strike="noStrike" cap="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</a:rPr>
              <a:t>Toro</a:t>
            </a:r>
            <a:endParaRPr sz="2200" b="1" i="0" u="none" strike="noStrike" cap="none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Data preparation</a:t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</a:rPr>
              <a:t>Nicolas Moreno</a:t>
            </a:r>
            <a:endParaRPr sz="2200" b="1" i="0" u="none" strike="noStrike" cap="none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</a:rPr>
              <a:t>Luciana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Pineda </a:t>
            </a:r>
            <a:endParaRPr sz="2200" b="1" i="0" u="none" strike="noStrike" cap="none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728640" y="6188870"/>
            <a:ext cx="935639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https://github.com/Nicorenox/ST0245-02-ProyectoV1-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Andrea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Serna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Literature review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7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Problem Statement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Streets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of Medellín,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Origin and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Destination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Constrained Shortest Path Algorithm</a:t>
            </a:r>
            <a:endParaRPr sz="2100" b="1">
              <a:solidFill>
                <a:schemeClr val="lt1"/>
              </a:solidFill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>
                <a:solidFill>
                  <a:srgbClr val="001E33"/>
                </a:solidFill>
              </a:rPr>
              <a:t>Constrained </a:t>
            </a:r>
            <a:endParaRPr sz="25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Shortest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Paths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Panorámica</PresentationFormat>
  <Paragraphs>18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Calibri</vt:lpstr>
      <vt:lpstr>Arial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Nicolas Moreno Lopez</cp:lastModifiedBy>
  <cp:revision>2</cp:revision>
  <dcterms:created xsi:type="dcterms:W3CDTF">2020-06-26T14:36:07Z</dcterms:created>
  <dcterms:modified xsi:type="dcterms:W3CDTF">2022-02-24T06:08:55Z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