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Gfy1kypEl1ntQSpgTuKuMnrD9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A815B-6931-4894-949A-FA1F3337C174}">
  <a:tblStyle styleId="{5E2A815B-6931-4894-949A-FA1F3337C1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30199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4876980" y="2280862"/>
            <a:ext cx="5425010" cy="176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Safest Path</a:t>
            </a:r>
            <a:endParaRPr sz="8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338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</a:rPr>
              <a:t>Mauricio</a:t>
            </a:r>
            <a:endParaRPr sz="2200" b="1" i="0" u="none" strike="noStrike" cap="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</a:rPr>
              <a:t>Toro</a:t>
            </a:r>
            <a:endParaRPr sz="2200" b="1" i="0" u="none" strike="noStrike" cap="none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Data preparation</a:t>
            </a:r>
            <a:endParaRPr sz="2200">
              <a:solidFill>
                <a:srgbClr val="001E33"/>
              </a:solidFill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</a:rPr>
              <a:t>Second author</a:t>
            </a:r>
            <a:endParaRPr sz="2200" b="1" i="0" u="none" strike="noStrike" cap="none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what did you do?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</a:rPr>
              <a:t>First author</a:t>
            </a:r>
            <a:endParaRPr sz="2200" b="1" i="0" u="none" strike="noStrike" cap="none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what did you do?</a:t>
            </a:r>
            <a:endParaRPr sz="2200">
              <a:solidFill>
                <a:srgbClr val="001E33"/>
              </a:solidFill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39" y="6160680"/>
            <a:ext cx="9551585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https://github.com/Nicorenox/ST0245-02-Proyecto-/security/policy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Andrea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Serna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Literature review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7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Problem Statement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Streets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of Medellín,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Origin and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Destination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Constrained Shortest Path Algorithm</a:t>
            </a:r>
            <a:endParaRPr sz="2100" b="1">
              <a:solidFill>
                <a:schemeClr val="lt1"/>
              </a:solidFill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>
                <a:solidFill>
                  <a:srgbClr val="001E33"/>
                </a:solidFill>
              </a:rPr>
              <a:t>Constrained </a:t>
            </a:r>
            <a:endParaRPr sz="25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Shortest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Paths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Panorámica</PresentationFormat>
  <Paragraphs>19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Times New Roman</vt:lpstr>
      <vt:lpstr>Arial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Nicolas Moreno Lopez</cp:lastModifiedBy>
  <cp:revision>1</cp:revision>
  <dcterms:created xsi:type="dcterms:W3CDTF">2020-06-26T14:36:07Z</dcterms:created>
  <dcterms:modified xsi:type="dcterms:W3CDTF">2022-02-24T04:53:25Z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