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4B4A162-6E3D-4E6E-BEEC-B654627D3DE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Placeholder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This is a placeholder.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