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2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91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4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59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134D4DC-B4B2-4DE9-97C5-584224FE4AF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145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66A433F-6709-482E-AA89-C7B4B0FA0F1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24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3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4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5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50D4D8-5DAD-473D-AF2B-A9FDA33E589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9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EDCB7F-7349-4454-BA4F-5FA689DB36D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58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700" b="1"/>
            </a:lvl3pPr>
            <a:lvl4pPr marL="1371257" indent="0">
              <a:buNone/>
              <a:defRPr sz="1600" b="1"/>
            </a:lvl4pPr>
            <a:lvl5pPr marL="1828342" indent="0">
              <a:buNone/>
              <a:defRPr sz="1600" b="1"/>
            </a:lvl5pPr>
            <a:lvl6pPr marL="2285427" indent="0">
              <a:buNone/>
              <a:defRPr sz="1600" b="1"/>
            </a:lvl6pPr>
            <a:lvl7pPr marL="2742512" indent="0">
              <a:buNone/>
              <a:defRPr sz="1600" b="1"/>
            </a:lvl7pPr>
            <a:lvl8pPr marL="3199598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700" b="1"/>
            </a:lvl3pPr>
            <a:lvl4pPr marL="1371257" indent="0">
              <a:buNone/>
              <a:defRPr sz="1600" b="1"/>
            </a:lvl4pPr>
            <a:lvl5pPr marL="1828342" indent="0">
              <a:buNone/>
              <a:defRPr sz="1600" b="1"/>
            </a:lvl5pPr>
            <a:lvl6pPr marL="2285427" indent="0">
              <a:buNone/>
              <a:defRPr sz="1600" b="1"/>
            </a:lvl6pPr>
            <a:lvl7pPr marL="2742512" indent="0">
              <a:buNone/>
              <a:defRPr sz="1600" b="1"/>
            </a:lvl7pPr>
            <a:lvl8pPr marL="3199598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7C2E8A-F4FC-4068-B4EF-4E42F8C66A7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1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B70D0D-F40C-46C2-B67A-4A7BBC7BB0B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28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F59EED-AE6A-47F0-8A7B-F59EC2622D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1763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1000"/>
            </a:lvl4pPr>
            <a:lvl5pPr marL="1828342" indent="0">
              <a:buNone/>
              <a:defRPr sz="1000"/>
            </a:lvl5pPr>
            <a:lvl6pPr marL="2285427" indent="0">
              <a:buNone/>
              <a:defRPr sz="1000"/>
            </a:lvl6pPr>
            <a:lvl7pPr marL="2742512" indent="0">
              <a:buNone/>
              <a:defRPr sz="1000"/>
            </a:lvl7pPr>
            <a:lvl8pPr marL="3199598" indent="0">
              <a:buNone/>
              <a:defRPr sz="1000"/>
            </a:lvl8pPr>
            <a:lvl9pPr marL="365668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43C400-7EFE-40A9-A31D-242A496AB4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219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665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2" indent="0">
              <a:buNone/>
              <a:defRPr sz="2000"/>
            </a:lvl5pPr>
            <a:lvl6pPr marL="2285427" indent="0">
              <a:buNone/>
              <a:defRPr sz="2000"/>
            </a:lvl6pPr>
            <a:lvl7pPr marL="2742512" indent="0">
              <a:buNone/>
              <a:defRPr sz="2000"/>
            </a:lvl7pPr>
            <a:lvl8pPr marL="3199598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1000"/>
            </a:lvl4pPr>
            <a:lvl5pPr marL="1828342" indent="0">
              <a:buNone/>
              <a:defRPr sz="1000"/>
            </a:lvl5pPr>
            <a:lvl6pPr marL="2285427" indent="0">
              <a:buNone/>
              <a:defRPr sz="1000"/>
            </a:lvl6pPr>
            <a:lvl7pPr marL="2742512" indent="0">
              <a:buNone/>
              <a:defRPr sz="1000"/>
            </a:lvl7pPr>
            <a:lvl8pPr marL="3199598" indent="0">
              <a:buNone/>
              <a:defRPr sz="1000"/>
            </a:lvl8pPr>
            <a:lvl9pPr marL="365668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601BA3-DA04-4121-875A-719B51571C4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4379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2ACAF2-4575-4175-BA08-60BC9F5EDDC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04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3447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16591F-1A21-4574-8987-4F89BACB205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8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8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40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096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17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8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9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84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22" tIns="45710" rIns="91422" bIns="4571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2" y="1600202"/>
            <a:ext cx="8229600" cy="4525963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DC29-F090-45C5-B489-156F4F48E1AA}" type="datetimeFigureOut">
              <a:rPr lang="es-AR" smtClean="0"/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13E6-50F7-406D-95DF-69FD12C3FF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0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2" indent="-285693" algn="l" defTabSz="9142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2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8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410" y="275012"/>
            <a:ext cx="8229182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s-AR" altLang="es-AR" smtClean="0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410" y="1599673"/>
            <a:ext cx="8229182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s-AR" alt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411" y="6356935"/>
            <a:ext cx="2132719" cy="364281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l" defTabSz="914171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0E96DC29-F090-45C5-B489-156F4F48E1AA}" type="datetimeFigureOut">
              <a:rPr lang="es-AR"/>
              <a:pPr>
                <a:defRPr/>
              </a:pPr>
              <a:t>20/7/2022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004" y="6356935"/>
            <a:ext cx="2895993" cy="364281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ctr" defTabSz="914171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872" y="6356935"/>
            <a:ext cx="2132719" cy="364281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r" defTabSz="914171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B6B05676-50B3-4759-B198-7B0F43DACC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5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98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9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9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9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9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06359" algn="ctr" defTabSz="91289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12719" algn="ctr" defTabSz="91289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19078" algn="ctr" defTabSz="91289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25437" algn="ctr" defTabSz="91289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455" indent="-341455" algn="l" defTabSz="9128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70" indent="-285016" algn="l" defTabSz="9128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75" indent="-227167" algn="l" defTabSz="9128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29" indent="-227167" algn="l" defTabSz="9128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84" indent="-227167" algn="l" defTabSz="91289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2" algn="l" defTabSz="91417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2" algn="l" defTabSz="91417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2" algn="l" defTabSz="91417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7" indent="-228542" algn="l" defTabSz="91417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2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7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2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hyperlink" Target="mailto:marcelogoviedo@gmail.com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rcelogoviedo@gmail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arcelogoviedo@gmail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marcelogoviedo@gmail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marcelogoviedo@gmail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a\Downloads\WhatsApp Image 2021-04-02 at 18.07.3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1049"/>
            <a:ext cx="1331020" cy="13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ia\Downloads\WhatsApp Image 2021-04-02 at 18.06.39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883022"/>
            <a:ext cx="1331020" cy="13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ia\Downloads\WhatsApp Image 2021-04-02 at 18.06.09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532843"/>
            <a:ext cx="1331020" cy="13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5" y="2532845"/>
            <a:ext cx="1331019" cy="13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0" y="82889"/>
            <a:ext cx="1461574" cy="14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ria\Documents\IRFT\LOGOS EN ALTA DEFINICION\LOGO ONG ULOR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7" y="1340772"/>
            <a:ext cx="1347369" cy="13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7" y="3933058"/>
            <a:ext cx="1331020" cy="13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aria\Documents\IRFT\IMAGENES LOGOS\logo OFICIAL UCRE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0466"/>
          <a:stretch/>
        </p:blipFill>
        <p:spPr bwMode="auto">
          <a:xfrm>
            <a:off x="344447" y="5343360"/>
            <a:ext cx="1331020" cy="14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843272" y="508488"/>
            <a:ext cx="5472608" cy="6403019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es-AR" sz="3200" b="1" u="sng" dirty="0">
                <a:latin typeface="Constantia" panose="02030602050306030303" pitchFamily="18" charset="0"/>
              </a:rPr>
              <a:t>Marcelo G. Oviedo</a:t>
            </a:r>
          </a:p>
          <a:p>
            <a:pPr algn="ctr"/>
            <a:endParaRPr lang="es-AR" b="1" dirty="0" smtClean="0">
              <a:latin typeface="Constantia" panose="02030602050306030303" pitchFamily="18" charset="0"/>
            </a:endParaRPr>
          </a:p>
          <a:p>
            <a:pPr algn="ctr"/>
            <a:endParaRPr lang="es-AR" b="1" dirty="0">
              <a:latin typeface="Constantia" panose="02030602050306030303" pitchFamily="18" charset="0"/>
            </a:endParaRP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Licenciado en Higiene y Seguridad en el Trabajo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Diplomado en Gestión de las Organizaciones Civiles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Diplomado en Pericias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Diplomado en Criminalística y Criminología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Diplomado en Coaching Ontológico Profesional Integral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Profesor de Educación a Distancia SEADEA</a:t>
            </a:r>
          </a:p>
          <a:p>
            <a:pPr algn="ctr"/>
            <a:endParaRPr lang="es-AR" sz="1600" dirty="0">
              <a:latin typeface="Constantia" panose="02030602050306030303" pitchFamily="18" charset="0"/>
            </a:endParaRPr>
          </a:p>
          <a:p>
            <a:pPr algn="ctr"/>
            <a:endParaRPr lang="es-AR" sz="1600" dirty="0">
              <a:latin typeface="Constantia" panose="02030602050306030303" pitchFamily="18" charset="0"/>
            </a:endParaRP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Comandante del Capitulo Argentina de IRFT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Jefe de Operaciones en ULOR Argentina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de ULOR Sudamérica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Activo del CICRAH AC (Venezuela)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Colaborador UCRE (Uruguay)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Jefe BBVV Santa Catalina</a:t>
            </a:r>
          </a:p>
          <a:p>
            <a:pPr algn="ctr"/>
            <a:endParaRPr lang="es-AR" sz="1600" dirty="0">
              <a:latin typeface="Constantia" panose="02030602050306030303" pitchFamily="18" charset="0"/>
            </a:endParaRPr>
          </a:p>
          <a:p>
            <a:pPr algn="ctr"/>
            <a:endParaRPr lang="es-AR" sz="1600" dirty="0">
              <a:latin typeface="Constantia" panose="02030602050306030303" pitchFamily="18" charset="0"/>
            </a:endParaRP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Activo NAFI (USA)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Activo IAAI </a:t>
            </a:r>
            <a:r>
              <a:rPr lang="es-AR" sz="1600" dirty="0" err="1">
                <a:latin typeface="Constantia" panose="02030602050306030303" pitchFamily="18" charset="0"/>
              </a:rPr>
              <a:t>Chapter</a:t>
            </a:r>
            <a:r>
              <a:rPr lang="es-AR" sz="1600" dirty="0">
                <a:latin typeface="Constantia" panose="02030602050306030303" pitchFamily="18" charset="0"/>
              </a:rPr>
              <a:t> 82 (Chile)</a:t>
            </a:r>
          </a:p>
          <a:p>
            <a:pPr algn="ctr"/>
            <a:r>
              <a:rPr lang="es-AR" sz="1600" dirty="0">
                <a:latin typeface="Constantia" panose="02030602050306030303" pitchFamily="18" charset="0"/>
              </a:rPr>
              <a:t>Miembro Activo ANIFIEE (México)</a:t>
            </a:r>
          </a:p>
          <a:p>
            <a:pPr algn="ctr"/>
            <a:endParaRPr lang="es-AR" sz="1600" dirty="0">
              <a:latin typeface="Constantia" panose="02030602050306030303" pitchFamily="18" charset="0"/>
            </a:endParaRPr>
          </a:p>
          <a:p>
            <a:pPr algn="ctr"/>
            <a:r>
              <a:rPr lang="es-AR" sz="1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marcelogoviedo@gmail.com</a:t>
            </a:r>
            <a:r>
              <a:rPr lang="es-AR" sz="1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/  +5493515423581</a:t>
            </a:r>
          </a:p>
        </p:txBody>
      </p:sp>
    </p:spTree>
    <p:extLst>
      <p:ext uri="{BB962C8B-B14F-4D97-AF65-F5344CB8AC3E}">
        <p14:creationId xmlns:p14="http://schemas.microsoft.com/office/powerpoint/2010/main" val="472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9" y="2532696"/>
            <a:ext cx="1330517" cy="1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" y="83515"/>
            <a:ext cx="1462595" cy="146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C:\Users\maria\Documents\IRFT\LOGOS EN ALTA DEFINICION\LOGO ONG ULO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0" y="1340500"/>
            <a:ext cx="1348590" cy="13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" y="3933667"/>
            <a:ext cx="1330517" cy="13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C:\Users\maria\Documents\IRFT\IMAGENES LOGOS\logo OFICIAL UC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0466"/>
          <a:stretch>
            <a:fillRect/>
          </a:stretch>
        </p:blipFill>
        <p:spPr bwMode="auto">
          <a:xfrm>
            <a:off x="344795" y="5343282"/>
            <a:ext cx="1330517" cy="14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20" y="2516108"/>
            <a:ext cx="1403207" cy="13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47664" y="165586"/>
            <a:ext cx="6048672" cy="6417085"/>
          </a:xfrm>
          <a:prstGeom prst="rect">
            <a:avLst/>
          </a:prstGeom>
          <a:noFill/>
        </p:spPr>
        <p:txBody>
          <a:bodyPr wrap="square" lIns="91385" tIns="45692" rIns="91385" bIns="45692">
            <a:spAutoFit/>
          </a:bodyPr>
          <a:lstStyle/>
          <a:p>
            <a:pPr algn="ctr" defTabSz="913838">
              <a:defRPr/>
            </a:pPr>
            <a:r>
              <a:rPr lang="es-AR" sz="3300" b="1" u="sng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Marcelo G. Oviedo</a:t>
            </a:r>
          </a:p>
          <a:p>
            <a:pPr algn="ctr" defTabSz="913838">
              <a:defRPr/>
            </a:pPr>
            <a:endParaRPr lang="es-AR" sz="1200" b="1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Licenciado en Higiene y Seguridad en el Trabajo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Gestión de las Organizaciones Civiles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Pericias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Criminalística y Criminología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Coaching Ontológico Profesional Integral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Profesor de Educación a Distancia SEADEA (Ejercito Argentino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Prof. Certificado en Gestión de Riesgos de Seguridad (SRMP) - Nacional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Director Capitulo 82 IAAI (Chile)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Comandante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del Capitulo Argentina de IRFT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Jefe de Operaciones en ULOR Argentina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de ULOR Sudamérica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del CICRAH AC (Venezuela)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Colaborador UCRE (Uruguay)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Jefe BBVV Santa Catalina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Sargento (R) Ejercito Argentino</a:t>
            </a: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Perito Oficial – Poder Judicial de Córdoba (</a:t>
            </a:r>
            <a:r>
              <a:rPr lang="es-AR" sz="1500" dirty="0" err="1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IAAI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(USA)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Capitulo 82 IAAI (Chile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dirty="0" smtClean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8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  <a:hlinkClick r:id="rId8"/>
              </a:rPr>
              <a:t>marcelogoviedo@gmail.com</a:t>
            </a: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 /  +5493515423581</a:t>
            </a:r>
          </a:p>
        </p:txBody>
      </p:sp>
      <p:pic>
        <p:nvPicPr>
          <p:cNvPr id="1026" name="Picture 2" descr="C:\Users\maria\Desktop\CAPITULO 82\IAAI CHAPTER 82\WhatsApp Image 2021-11-16 at 15.46.05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26" y="5300812"/>
            <a:ext cx="1402937" cy="13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26" y="3844606"/>
            <a:ext cx="1601194" cy="15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0" y="2532696"/>
            <a:ext cx="1330517" cy="1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" y="83517"/>
            <a:ext cx="1462595" cy="146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C:\Users\maria\Documents\IRFT\LOGOS EN ALTA DEFINICION\LOGO ONG ULO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0" y="1340500"/>
            <a:ext cx="1348590" cy="13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6" y="3933667"/>
            <a:ext cx="1330517" cy="13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C:\Users\maria\Documents\IRFT\IMAGENES LOGOS\logo OFICIAL UC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0466"/>
          <a:stretch>
            <a:fillRect/>
          </a:stretch>
        </p:blipFill>
        <p:spPr bwMode="auto">
          <a:xfrm>
            <a:off x="344796" y="5343284"/>
            <a:ext cx="1330517" cy="14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21" y="2516110"/>
            <a:ext cx="1403207" cy="13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47664" y="165587"/>
            <a:ext cx="6048672" cy="6555584"/>
          </a:xfrm>
          <a:prstGeom prst="rect">
            <a:avLst/>
          </a:prstGeom>
          <a:noFill/>
        </p:spPr>
        <p:txBody>
          <a:bodyPr wrap="square" lIns="91385" tIns="45692" rIns="91385" bIns="45692">
            <a:spAutoFit/>
          </a:bodyPr>
          <a:lstStyle/>
          <a:p>
            <a:pPr algn="ctr" defTabSz="913838">
              <a:defRPr/>
            </a:pPr>
            <a:r>
              <a:rPr lang="es-AR" sz="3300" b="1" u="sng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Marcelo G. Oviedo</a:t>
            </a:r>
          </a:p>
          <a:p>
            <a:pPr algn="ctr" defTabSz="913838">
              <a:defRPr/>
            </a:pPr>
            <a:endParaRPr lang="es-AR" sz="1200" b="1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Licenciado en Higiene y Seguridad en el Trabajo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Gestión de las Organizaciones Civiles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Pericias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Criminalística y Criminología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Coaching Ontológico Profesional Integral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Profesor de Educación a Distancia SEADEA (Ejercito Argentino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Prof. Certificado en Gestión de Riesgos de Seguridad (SRMP) - Nacional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Director Capitulo 82 IAAI (Chile)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Jefe BBVV Santa Catalina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Sargento (R) Ejercito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Argentino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Tutor Especializado en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Fire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School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(Italia)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Comandante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del Capitulo Argentina de IRFT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Argentina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Sudamérica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del CICRAH AC (Venezuela)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Colaborador UCRE (Uruguay)</a:t>
            </a: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Perito Oficial – Poder Judicial de Córdoba (</a:t>
            </a:r>
            <a:r>
              <a:rPr lang="es-AR" sz="1500" dirty="0" err="1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IAAI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(USA)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Capitulo 82 IAAI (Chile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dirty="0" smtClean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8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  <a:hlinkClick r:id="rId8"/>
              </a:rPr>
              <a:t>marcelogoviedo@gmail.com</a:t>
            </a: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 /  +5493515423581</a:t>
            </a:r>
          </a:p>
        </p:txBody>
      </p:sp>
      <p:pic>
        <p:nvPicPr>
          <p:cNvPr id="1026" name="Picture 2" descr="C:\Users\maria\Desktop\CAPITULO 82\IAAI CHAPTER 82\WhatsApp Image 2021-11-16 at 15.46.05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27" y="5300814"/>
            <a:ext cx="1402937" cy="13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27" y="3844608"/>
            <a:ext cx="1601194" cy="15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0" y="2532696"/>
            <a:ext cx="1330517" cy="1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" y="83517"/>
            <a:ext cx="1462595" cy="146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C:\Users\maria\Documents\IRFT\LOGOS EN ALTA DEFINICION\LOGO ONG ULO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0" y="1340500"/>
            <a:ext cx="1348590" cy="13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6" y="3933667"/>
            <a:ext cx="1330517" cy="13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C:\Users\maria\Documents\IRFT\IMAGENES LOGOS\logo OFICIAL UC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0466"/>
          <a:stretch>
            <a:fillRect/>
          </a:stretch>
        </p:blipFill>
        <p:spPr bwMode="auto">
          <a:xfrm>
            <a:off x="344796" y="5343284"/>
            <a:ext cx="1330517" cy="14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21" y="2516110"/>
            <a:ext cx="1403207" cy="13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47664" y="165587"/>
            <a:ext cx="6048672" cy="6740250"/>
          </a:xfrm>
          <a:prstGeom prst="rect">
            <a:avLst/>
          </a:prstGeom>
          <a:noFill/>
        </p:spPr>
        <p:txBody>
          <a:bodyPr wrap="square" lIns="91385" tIns="45692" rIns="91385" bIns="45692">
            <a:spAutoFit/>
          </a:bodyPr>
          <a:lstStyle/>
          <a:p>
            <a:pPr algn="ctr" defTabSz="913838">
              <a:defRPr/>
            </a:pPr>
            <a:r>
              <a:rPr lang="es-AR" sz="3300" b="1" u="sng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Marcelo G. Oviedo</a:t>
            </a:r>
          </a:p>
          <a:p>
            <a:pPr algn="ctr" defTabSz="913838">
              <a:defRPr/>
            </a:pPr>
            <a:endParaRPr lang="es-AR" sz="1200" b="1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Licenciado en Higiene y Seguridad en el Trabajo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Gestión de las Organizaciones Civiles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Pericias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Criminalística y Criminología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Coaching Ontológico Profesional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Integral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Univ. en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Acomp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.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Comun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. Contra la Violencia de Genero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Profesor de Educación a Distancia SEADEA (Ejercito Argentino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Prof. Certificado en Gestión de Riesgos de Seguridad (SRMP) - Nacional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Director Capitulo 82 IAAI (Chile)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Jefe BBVV Santa Catalina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Sargento (R) Ejercito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Argentino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Tutor Especializado en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Fire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School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(Italia)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Comandante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del Capitulo Argentina de IRFT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Argentina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Sudamérica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del CICRAH AC (Venezuela)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Colaborador UCRE (Uruguay)</a:t>
            </a:r>
          </a:p>
          <a:p>
            <a:pPr algn="ctr" defTabSz="913838">
              <a:defRPr/>
            </a:pPr>
            <a:endParaRPr lang="es-AR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Perito Oficial – Poder Judicial de Córdoba (</a:t>
            </a:r>
            <a:r>
              <a:rPr lang="es-AR" sz="1500" dirty="0" err="1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IAAI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(USA)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Capitulo 82 IAAI (Chile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1000" dirty="0" smtClean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8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  <a:hlinkClick r:id="rId8"/>
              </a:rPr>
              <a:t>marcelogoviedo@gmail.com</a:t>
            </a: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 /  +5493515423581</a:t>
            </a:r>
          </a:p>
        </p:txBody>
      </p:sp>
      <p:pic>
        <p:nvPicPr>
          <p:cNvPr id="1026" name="Picture 2" descr="C:\Users\maria\Desktop\CAPITULO 82\IAAI CHAPTER 82\WhatsApp Image 2021-11-16 at 15.46.05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27" y="5300814"/>
            <a:ext cx="1402937" cy="13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27" y="3844608"/>
            <a:ext cx="1601194" cy="15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0" y="2532696"/>
            <a:ext cx="1330517" cy="1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" y="83517"/>
            <a:ext cx="1462595" cy="146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C:\Users\maria\Documents\IRFT\LOGOS EN ALTA DEFINICION\LOGO ONG ULO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0" y="1340500"/>
            <a:ext cx="1348590" cy="13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6" y="3933667"/>
            <a:ext cx="1330517" cy="13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C:\Users\maria\Documents\IRFT\IMAGENES LOGOS\logo OFICIAL UC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0466"/>
          <a:stretch>
            <a:fillRect/>
          </a:stretch>
        </p:blipFill>
        <p:spPr bwMode="auto">
          <a:xfrm>
            <a:off x="344796" y="5343284"/>
            <a:ext cx="1330517" cy="14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02" y="1052736"/>
            <a:ext cx="1403207" cy="13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47664" y="165587"/>
            <a:ext cx="6048672" cy="6894138"/>
          </a:xfrm>
          <a:prstGeom prst="rect">
            <a:avLst/>
          </a:prstGeom>
          <a:noFill/>
        </p:spPr>
        <p:txBody>
          <a:bodyPr wrap="square" lIns="91385" tIns="45692" rIns="91385" bIns="45692">
            <a:spAutoFit/>
          </a:bodyPr>
          <a:lstStyle/>
          <a:p>
            <a:pPr algn="ctr" defTabSz="913838">
              <a:defRPr/>
            </a:pPr>
            <a:r>
              <a:rPr lang="es-AR" sz="3300" b="1" u="sng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Marcelo G. Oviedo</a:t>
            </a:r>
          </a:p>
          <a:p>
            <a:pPr algn="ctr" defTabSz="913838">
              <a:defRPr/>
            </a:pPr>
            <a:endParaRPr lang="es-AR" sz="1000" b="1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Licenciado en Higiene y Seguridad en el Trabajo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Gestión de las Organizaciones Civiles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Pericias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Criminalística y Criminología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en Coaching Ontológico Profesional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Integral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Diplomado Univ. en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Acomp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.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Comun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. Contra la Violencia de Genero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Profesor de Educación a </a:t>
            </a:r>
            <a:r>
              <a:rPr lang="es-AR" sz="150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Distancia </a:t>
            </a:r>
            <a:r>
              <a:rPr lang="es-AR" sz="150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SEADEA</a:t>
            </a:r>
            <a:endParaRPr lang="es-AR" sz="1500" dirty="0" smtClean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Prof. Certificado en Gestión de Riesgos de Seguridad (SRMP) - Nacional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16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Director Capitulo 82 IAAI (Chile)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Jefe BBVV Santa Catalina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Sargento (R) Ejercito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Argentino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Tutor Especializado en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Fire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School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(Italia)</a:t>
            </a: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Comandante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del Capitulo Argentina de IRFT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Argentina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Activo de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ULOR Sudamérica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Activo del CICRAH AC (Venezuela)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Miembro Colaborador UCRE (Uruguay)</a:t>
            </a:r>
          </a:p>
          <a:p>
            <a:pPr algn="ctr" defTabSz="913838">
              <a:defRPr/>
            </a:pPr>
            <a:endParaRPr lang="es-AR" sz="16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Perito Oficial – Poder Judicial de Córdoba (</a:t>
            </a:r>
            <a:r>
              <a:rPr lang="es-AR" sz="1500" dirty="0" err="1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Arg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endParaRPr lang="es-AR" sz="15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IAAI </a:t>
            </a: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(USA)</a:t>
            </a:r>
          </a:p>
          <a:p>
            <a:pPr algn="ctr" defTabSz="913838">
              <a:defRPr/>
            </a:pPr>
            <a:r>
              <a:rPr lang="es-AR" sz="1500" dirty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Capitulo 82 IAAI (Chile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</a:p>
          <a:p>
            <a:pPr algn="ctr" defTabSz="913838">
              <a:defRPr/>
            </a:pP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Membresía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Chapter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 81 IAAI (Central </a:t>
            </a:r>
            <a:r>
              <a:rPr lang="es-AR" sz="1500" dirty="0" err="1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Europe</a:t>
            </a:r>
            <a:r>
              <a:rPr lang="es-AR" sz="1500" dirty="0" smtClean="0">
                <a:solidFill>
                  <a:prstClr val="black"/>
                </a:solidFill>
                <a:latin typeface="Constantia" panose="02030602050306030303" pitchFamily="18" charset="0"/>
                <a:cs typeface="Arial" charset="0"/>
              </a:rPr>
              <a:t>)</a:t>
            </a:r>
            <a:endParaRPr lang="es-AR" sz="1000" dirty="0" smtClean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endParaRPr lang="es-AR" sz="800" dirty="0">
              <a:solidFill>
                <a:prstClr val="black"/>
              </a:solidFill>
              <a:latin typeface="Constantia" panose="02030602050306030303" pitchFamily="18" charset="0"/>
              <a:cs typeface="Arial" charset="0"/>
            </a:endParaRPr>
          </a:p>
          <a:p>
            <a:pPr algn="ctr" defTabSz="913838">
              <a:defRPr/>
            </a:pP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  <a:hlinkClick r:id="rId8"/>
              </a:rPr>
              <a:t>marcelogoviedo@gmail.com</a:t>
            </a:r>
            <a:r>
              <a:rPr lang="es-AR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 /  +5493515423581</a:t>
            </a:r>
          </a:p>
        </p:txBody>
      </p:sp>
      <p:pic>
        <p:nvPicPr>
          <p:cNvPr id="1026" name="Picture 2" descr="C:\Users\maria\Desktop\CAPITULO 82\IAAI CHAPTER 82\WhatsApp Image 2021-11-16 at 15.46.05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72" y="3831342"/>
            <a:ext cx="1402937" cy="13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08" y="2337293"/>
            <a:ext cx="1601194" cy="154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bout CE-AFI - Central European Association of Fire Investigator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72" y="5176517"/>
            <a:ext cx="1469471" cy="146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C:\Users\maria\Desktop\BVSC\BVSC 33 ANIVERSARIO\WhatsApp Image 2020-12-21 at 19.49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3" y="1496107"/>
            <a:ext cx="184439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maria\Documents\IRFT\LOGOS EN ALTA DEFINICION\LOGO ONG IRF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31" y="1301897"/>
            <a:ext cx="2099320" cy="20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 descr="C:\Users\maria\Documents\IRFT\IMAGENES LOGOS\WhatsApp Image 2020-05-30 at 20.01.37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67" y="1367878"/>
            <a:ext cx="1883777" cy="193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11777"/>
            <a:ext cx="2051279" cy="19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maria\Desktop\CAPITULO 82\IAAI CHAPTER 82\WhatsApp Image 2021-11-16 at 15.46.05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12664"/>
            <a:ext cx="1956064" cy="188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añ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58" y="3921515"/>
            <a:ext cx="2249266" cy="21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bout CE-AFI - Central European Association of Fire Investigator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52" y="377707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12" b="12279"/>
          <a:stretch/>
        </p:blipFill>
        <p:spPr>
          <a:xfrm>
            <a:off x="6905505" y="1350750"/>
            <a:ext cx="2050893" cy="19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671</Words>
  <Application>Microsoft Office PowerPoint</Application>
  <PresentationFormat>Presentación en pantalla (4:3)</PresentationFormat>
  <Paragraphs>133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MERY</dc:creator>
  <cp:lastModifiedBy>MERY</cp:lastModifiedBy>
  <cp:revision>17</cp:revision>
  <dcterms:created xsi:type="dcterms:W3CDTF">2021-04-01T23:19:18Z</dcterms:created>
  <dcterms:modified xsi:type="dcterms:W3CDTF">2022-07-20T16:05:44Z</dcterms:modified>
</cp:coreProperties>
</file>