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7DBE6-61A1-4260-B04F-12ECCFA16141}" v="102" dt="2021-05-26T16:42:56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RIGNAUD NICOLAS" userId="0136e576-29be-434a-a7d2-526826b650c6" providerId="ADAL" clId="{9EF7DBE6-61A1-4260-B04F-12ECCFA16141}"/>
    <pc:docChg chg="undo redo custSel addSld delSld modSld sldOrd">
      <pc:chgData name="VRIGNAUD NICOLAS" userId="0136e576-29be-434a-a7d2-526826b650c6" providerId="ADAL" clId="{9EF7DBE6-61A1-4260-B04F-12ECCFA16141}" dt="2021-05-26T19:12:17.759" v="4274" actId="20577"/>
      <pc:docMkLst>
        <pc:docMk/>
      </pc:docMkLst>
      <pc:sldChg chg="addSp delSp modSp new add del mod setBg setClrOvrMap">
        <pc:chgData name="VRIGNAUD NICOLAS" userId="0136e576-29be-434a-a7d2-526826b650c6" providerId="ADAL" clId="{9EF7DBE6-61A1-4260-B04F-12ECCFA16141}" dt="2021-05-25T13:57:08.281" v="3658" actId="20577"/>
        <pc:sldMkLst>
          <pc:docMk/>
          <pc:sldMk cId="3810091296" sldId="256"/>
        </pc:sldMkLst>
        <pc:spChg chg="mod ord">
          <ac:chgData name="VRIGNAUD NICOLAS" userId="0136e576-29be-434a-a7d2-526826b650c6" providerId="ADAL" clId="{9EF7DBE6-61A1-4260-B04F-12ECCFA16141}" dt="2021-05-25T13:57:08.281" v="3658" actId="20577"/>
          <ac:spMkLst>
            <pc:docMk/>
            <pc:sldMk cId="3810091296" sldId="256"/>
            <ac:spMk id="2" creationId="{D44C4AE8-5C9E-4ED1-8C0E-CEA7C2D7E4C5}"/>
          </ac:spMkLst>
        </pc:spChg>
        <pc:spChg chg="mod">
          <ac:chgData name="VRIGNAUD NICOLAS" userId="0136e576-29be-434a-a7d2-526826b650c6" providerId="ADAL" clId="{9EF7DBE6-61A1-4260-B04F-12ECCFA16141}" dt="2021-05-24T15:35:47" v="1781" actId="20577"/>
          <ac:spMkLst>
            <pc:docMk/>
            <pc:sldMk cId="3810091296" sldId="256"/>
            <ac:spMk id="3" creationId="{20F6FE24-27C1-4359-A22D-7FEE689F8D83}"/>
          </ac:spMkLst>
        </pc:spChg>
        <pc:spChg chg="add del">
          <ac:chgData name="VRIGNAUD NICOLAS" userId="0136e576-29be-434a-a7d2-526826b650c6" providerId="ADAL" clId="{9EF7DBE6-61A1-4260-B04F-12ECCFA16141}" dt="2021-05-22T13:45:45.307" v="417" actId="26606"/>
          <ac:spMkLst>
            <pc:docMk/>
            <pc:sldMk cId="3810091296" sldId="256"/>
            <ac:spMk id="19" creationId="{CA8ACC6B-EC7C-4E3C-8D08-C0A3AA40779C}"/>
          </ac:spMkLst>
        </pc:spChg>
        <pc:spChg chg="add del">
          <ac:chgData name="VRIGNAUD NICOLAS" userId="0136e576-29be-434a-a7d2-526826b650c6" providerId="ADAL" clId="{9EF7DBE6-61A1-4260-B04F-12ECCFA16141}" dt="2021-05-22T13:45:45.307" v="417" actId="26606"/>
          <ac:spMkLst>
            <pc:docMk/>
            <pc:sldMk cId="3810091296" sldId="256"/>
            <ac:spMk id="20" creationId="{6540ED7E-4309-4CF9-9C8D-82E304E02832}"/>
          </ac:spMkLst>
        </pc:spChg>
        <pc:spChg chg="add del">
          <ac:chgData name="VRIGNAUD NICOLAS" userId="0136e576-29be-434a-a7d2-526826b650c6" providerId="ADAL" clId="{9EF7DBE6-61A1-4260-B04F-12ECCFA16141}" dt="2021-05-22T13:55:47.340" v="622" actId="26606"/>
          <ac:spMkLst>
            <pc:docMk/>
            <pc:sldMk cId="3810091296" sldId="256"/>
            <ac:spMk id="31" creationId="{1976BAAA-75A1-48AA-B7DE-B6B8070992D3}"/>
          </ac:spMkLst>
        </pc:spChg>
        <pc:spChg chg="add del">
          <ac:chgData name="VRIGNAUD NICOLAS" userId="0136e576-29be-434a-a7d2-526826b650c6" providerId="ADAL" clId="{9EF7DBE6-61A1-4260-B04F-12ECCFA16141}" dt="2021-05-22T13:55:47.340" v="622" actId="26606"/>
          <ac:spMkLst>
            <pc:docMk/>
            <pc:sldMk cId="3810091296" sldId="256"/>
            <ac:spMk id="33" creationId="{65A5F259-CDF7-4A15-A66C-A9939D23E346}"/>
          </ac:spMkLst>
        </pc:spChg>
        <pc:spChg chg="add del">
          <ac:chgData name="VRIGNAUD NICOLAS" userId="0136e576-29be-434a-a7d2-526826b650c6" providerId="ADAL" clId="{9EF7DBE6-61A1-4260-B04F-12ECCFA16141}" dt="2021-05-22T13:55:52.294" v="624" actId="26606"/>
          <ac:spMkLst>
            <pc:docMk/>
            <pc:sldMk cId="3810091296" sldId="256"/>
            <ac:spMk id="35" creationId="{255D0BF7-94F4-4437-A2B2-87BAFF86D541}"/>
          </ac:spMkLst>
        </pc:spChg>
        <pc:spChg chg="add del">
          <ac:chgData name="VRIGNAUD NICOLAS" userId="0136e576-29be-434a-a7d2-526826b650c6" providerId="ADAL" clId="{9EF7DBE6-61A1-4260-B04F-12ECCFA16141}" dt="2021-05-22T13:55:52.294" v="624" actId="26606"/>
          <ac:spMkLst>
            <pc:docMk/>
            <pc:sldMk cId="3810091296" sldId="256"/>
            <ac:spMk id="36" creationId="{2124007E-BA57-41B2-8C6B-5E99927F2247}"/>
          </ac:spMkLst>
        </pc:spChg>
        <pc:spChg chg="add del">
          <ac:chgData name="VRIGNAUD NICOLAS" userId="0136e576-29be-434a-a7d2-526826b650c6" providerId="ADAL" clId="{9EF7DBE6-61A1-4260-B04F-12ECCFA16141}" dt="2021-05-22T13:55:52.294" v="624" actId="26606"/>
          <ac:spMkLst>
            <pc:docMk/>
            <pc:sldMk cId="3810091296" sldId="256"/>
            <ac:spMk id="37" creationId="{DE118816-C01D-462E-B0B0-777C21EF604F}"/>
          </ac:spMkLst>
        </pc:spChg>
        <pc:picChg chg="add del mod ord">
          <ac:chgData name="VRIGNAUD NICOLAS" userId="0136e576-29be-434a-a7d2-526826b650c6" providerId="ADAL" clId="{9EF7DBE6-61A1-4260-B04F-12ECCFA16141}" dt="2021-05-22T13:45:26.552" v="412" actId="478"/>
          <ac:picMkLst>
            <pc:docMk/>
            <pc:sldMk cId="3810091296" sldId="256"/>
            <ac:picMk id="5" creationId="{A75734E7-2771-45BA-9F28-C9958CFDA0CE}"/>
          </ac:picMkLst>
        </pc:picChg>
        <pc:picChg chg="add del mod modCrop">
          <ac:chgData name="VRIGNAUD NICOLAS" userId="0136e576-29be-434a-a7d2-526826b650c6" providerId="ADAL" clId="{9EF7DBE6-61A1-4260-B04F-12ECCFA16141}" dt="2021-05-25T13:44:07.392" v="3626" actId="478"/>
          <ac:picMkLst>
            <pc:docMk/>
            <pc:sldMk cId="3810091296" sldId="256"/>
            <ac:picMk id="5" creationId="{F52ACC23-ACE2-4C81-AACF-6984C4CED624}"/>
          </ac:picMkLst>
        </pc:picChg>
        <pc:picChg chg="add mod modCrop">
          <ac:chgData name="VRIGNAUD NICOLAS" userId="0136e576-29be-434a-a7d2-526826b650c6" providerId="ADAL" clId="{9EF7DBE6-61A1-4260-B04F-12ECCFA16141}" dt="2021-05-25T13:44:29.584" v="3628" actId="732"/>
          <ac:picMkLst>
            <pc:docMk/>
            <pc:sldMk cId="3810091296" sldId="256"/>
            <ac:picMk id="6" creationId="{0711D9BF-4F03-4FED-B5B2-B52A1DC11431}"/>
          </ac:picMkLst>
        </pc:picChg>
        <pc:picChg chg="add del mod">
          <ac:chgData name="VRIGNAUD NICOLAS" userId="0136e576-29be-434a-a7d2-526826b650c6" providerId="ADAL" clId="{9EF7DBE6-61A1-4260-B04F-12ECCFA16141}" dt="2021-05-22T13:55:29.249" v="618" actId="21"/>
          <ac:picMkLst>
            <pc:docMk/>
            <pc:sldMk cId="3810091296" sldId="256"/>
            <ac:picMk id="7" creationId="{E4D8720F-07A0-46E4-96AD-21EB715D710A}"/>
          </ac:picMkLst>
        </pc:picChg>
        <pc:picChg chg="add del mod">
          <ac:chgData name="VRIGNAUD NICOLAS" userId="0136e576-29be-434a-a7d2-526826b650c6" providerId="ADAL" clId="{9EF7DBE6-61A1-4260-B04F-12ECCFA16141}" dt="2021-05-22T13:45:29.013" v="413" actId="478"/>
          <ac:picMkLst>
            <pc:docMk/>
            <pc:sldMk cId="3810091296" sldId="256"/>
            <ac:picMk id="9" creationId="{B9E7358E-2060-413B-A135-F62682719CE3}"/>
          </ac:picMkLst>
        </pc:picChg>
        <pc:picChg chg="add del">
          <ac:chgData name="VRIGNAUD NICOLAS" userId="0136e576-29be-434a-a7d2-526826b650c6" providerId="ADAL" clId="{9EF7DBE6-61A1-4260-B04F-12ECCFA16141}" dt="2021-05-22T13:45:58.921" v="422" actId="26606"/>
          <ac:picMkLst>
            <pc:docMk/>
            <pc:sldMk cId="3810091296" sldId="256"/>
            <ac:picMk id="12" creationId="{BBFC95FA-585A-433A-8ECF-D85700125B71}"/>
          </ac:picMkLst>
        </pc:picChg>
        <pc:picChg chg="add del">
          <ac:chgData name="VRIGNAUD NICOLAS" userId="0136e576-29be-434a-a7d2-526826b650c6" providerId="ADAL" clId="{9EF7DBE6-61A1-4260-B04F-12ECCFA16141}" dt="2021-05-22T13:45:42.889" v="415" actId="26606"/>
          <ac:picMkLst>
            <pc:docMk/>
            <pc:sldMk cId="3810091296" sldId="256"/>
            <ac:picMk id="17" creationId="{76AAFF90-89E1-46D5-B8B5-3BFDBB92D867}"/>
          </ac:picMkLst>
        </pc:picChg>
        <pc:picChg chg="add del">
          <ac:chgData name="VRIGNAUD NICOLAS" userId="0136e576-29be-434a-a7d2-526826b650c6" providerId="ADAL" clId="{9EF7DBE6-61A1-4260-B04F-12ECCFA16141}" dt="2021-05-22T13:45:55.040" v="419" actId="26606"/>
          <ac:picMkLst>
            <pc:docMk/>
            <pc:sldMk cId="3810091296" sldId="256"/>
            <ac:picMk id="22" creationId="{76AAFF90-89E1-46D5-B8B5-3BFDBB92D867}"/>
          </ac:picMkLst>
        </pc:picChg>
        <pc:picChg chg="add del">
          <ac:chgData name="VRIGNAUD NICOLAS" userId="0136e576-29be-434a-a7d2-526826b650c6" providerId="ADAL" clId="{9EF7DBE6-61A1-4260-B04F-12ECCFA16141}" dt="2021-05-22T13:45:58.908" v="421" actId="26606"/>
          <ac:picMkLst>
            <pc:docMk/>
            <pc:sldMk cId="3810091296" sldId="256"/>
            <ac:picMk id="24" creationId="{DBF7BBCC-A085-493E-83D9-01D4F8E88929}"/>
          </ac:picMkLst>
        </pc:picChg>
        <pc:picChg chg="add del">
          <ac:chgData name="VRIGNAUD NICOLAS" userId="0136e576-29be-434a-a7d2-526826b650c6" providerId="ADAL" clId="{9EF7DBE6-61A1-4260-B04F-12ECCFA16141}" dt="2021-05-23T07:53:28.011" v="626" actId="26606"/>
          <ac:picMkLst>
            <pc:docMk/>
            <pc:sldMk cId="3810091296" sldId="256"/>
            <ac:picMk id="26" creationId="{76AAFF90-89E1-46D5-B8B5-3BFDBB92D867}"/>
          </ac:picMkLst>
        </pc:picChg>
        <pc:picChg chg="add">
          <ac:chgData name="VRIGNAUD NICOLAS" userId="0136e576-29be-434a-a7d2-526826b650c6" providerId="ADAL" clId="{9EF7DBE6-61A1-4260-B04F-12ECCFA16141}" dt="2021-05-23T07:53:28.011" v="626" actId="26606"/>
          <ac:picMkLst>
            <pc:docMk/>
            <pc:sldMk cId="3810091296" sldId="256"/>
            <ac:picMk id="28" creationId="{76AAFF90-89E1-46D5-B8B5-3BFDBB92D867}"/>
          </ac:picMkLst>
        </pc:picChg>
        <pc:picChg chg="add del">
          <ac:chgData name="VRIGNAUD NICOLAS" userId="0136e576-29be-434a-a7d2-526826b650c6" providerId="ADAL" clId="{9EF7DBE6-61A1-4260-B04F-12ECCFA16141}" dt="2021-05-22T13:55:45.969" v="620" actId="26606"/>
          <ac:picMkLst>
            <pc:docMk/>
            <pc:sldMk cId="3810091296" sldId="256"/>
            <ac:picMk id="30" creationId="{2442212B-9B1F-4010-92EB-6ABD6CF61DA6}"/>
          </ac:picMkLst>
        </pc:picChg>
      </pc:sldChg>
      <pc:sldChg chg="addSp delSp modSp new mod setBg">
        <pc:chgData name="VRIGNAUD NICOLAS" userId="0136e576-29be-434a-a7d2-526826b650c6" providerId="ADAL" clId="{9EF7DBE6-61A1-4260-B04F-12ECCFA16141}" dt="2021-05-26T16:35:07.595" v="3721" actId="20577"/>
        <pc:sldMkLst>
          <pc:docMk/>
          <pc:sldMk cId="4015702487" sldId="257"/>
        </pc:sldMkLst>
        <pc:spChg chg="mod">
          <ac:chgData name="VRIGNAUD NICOLAS" userId="0136e576-29be-434a-a7d2-526826b650c6" providerId="ADAL" clId="{9EF7DBE6-61A1-4260-B04F-12ECCFA16141}" dt="2021-05-24T15:56:32.562" v="2676" actId="26606"/>
          <ac:spMkLst>
            <pc:docMk/>
            <pc:sldMk cId="4015702487" sldId="257"/>
            <ac:spMk id="2" creationId="{46A5E0D4-278B-4DE0-BCED-0078D6D81221}"/>
          </ac:spMkLst>
        </pc:spChg>
        <pc:spChg chg="add del mod">
          <ac:chgData name="VRIGNAUD NICOLAS" userId="0136e576-29be-434a-a7d2-526826b650c6" providerId="ADAL" clId="{9EF7DBE6-61A1-4260-B04F-12ECCFA16141}" dt="2021-05-24T15:57:10.726" v="2679" actId="26606"/>
          <ac:spMkLst>
            <pc:docMk/>
            <pc:sldMk cId="4015702487" sldId="257"/>
            <ac:spMk id="3" creationId="{24042C17-E6DE-4854-95D0-4248D4BB9BEC}"/>
          </ac:spMkLst>
        </pc:spChg>
        <pc:spChg chg="mod">
          <ac:chgData name="VRIGNAUD NICOLAS" userId="0136e576-29be-434a-a7d2-526826b650c6" providerId="ADAL" clId="{9EF7DBE6-61A1-4260-B04F-12ECCFA16141}" dt="2021-05-24T15:56:32.562" v="2676" actId="26606"/>
          <ac:spMkLst>
            <pc:docMk/>
            <pc:sldMk cId="4015702487" sldId="257"/>
            <ac:spMk id="4" creationId="{97E345F5-09D9-430A-8BC1-47D4EEEE8A5F}"/>
          </ac:spMkLst>
        </pc:spChg>
        <pc:spChg chg="del">
          <ac:chgData name="VRIGNAUD NICOLAS" userId="0136e576-29be-434a-a7d2-526826b650c6" providerId="ADAL" clId="{9EF7DBE6-61A1-4260-B04F-12ECCFA16141}" dt="2021-05-22T13:53:26.640" v="605"/>
          <ac:spMkLst>
            <pc:docMk/>
            <pc:sldMk cId="4015702487" sldId="257"/>
            <ac:spMk id="5" creationId="{9BF3AA25-0970-44ED-AE9D-7E9078A6C8A2}"/>
          </ac:spMkLst>
        </pc:spChg>
        <pc:graphicFrameChg chg="add mod">
          <ac:chgData name="VRIGNAUD NICOLAS" userId="0136e576-29be-434a-a7d2-526826b650c6" providerId="ADAL" clId="{9EF7DBE6-61A1-4260-B04F-12ECCFA16141}" dt="2021-05-26T16:35:07.595" v="3721" actId="20577"/>
          <ac:graphicFrameMkLst>
            <pc:docMk/>
            <pc:sldMk cId="4015702487" sldId="257"/>
            <ac:graphicFrameMk id="7" creationId="{0644F5BB-BA5D-4153-B1C2-FC0725DB243F}"/>
          </ac:graphicFrameMkLst>
        </pc:graphicFrameChg>
        <pc:graphicFrameChg chg="add del">
          <ac:chgData name="VRIGNAUD NICOLAS" userId="0136e576-29be-434a-a7d2-526826b650c6" providerId="ADAL" clId="{9EF7DBE6-61A1-4260-B04F-12ECCFA16141}" dt="2021-05-24T15:57:07.470" v="2678" actId="26606"/>
          <ac:graphicFrameMkLst>
            <pc:docMk/>
            <pc:sldMk cId="4015702487" sldId="257"/>
            <ac:graphicFrameMk id="12" creationId="{0644F5BB-BA5D-4153-B1C2-FC0725DB243F}"/>
          </ac:graphicFrameMkLst>
        </pc:graphicFrameChg>
        <pc:picChg chg="add del">
          <ac:chgData name="VRIGNAUD NICOLAS" userId="0136e576-29be-434a-a7d2-526826b650c6" providerId="ADAL" clId="{9EF7DBE6-61A1-4260-B04F-12ECCFA16141}" dt="2021-05-24T15:56:32.562" v="2676" actId="26606"/>
          <ac:picMkLst>
            <pc:docMk/>
            <pc:sldMk cId="4015702487" sldId="257"/>
            <ac:picMk id="6" creationId="{CF5774AE-7B1C-49B4-80CA-7401358F0D96}"/>
          </ac:picMkLst>
        </pc:picChg>
        <pc:picChg chg="add del">
          <ac:chgData name="VRIGNAUD NICOLAS" userId="0136e576-29be-434a-a7d2-526826b650c6" providerId="ADAL" clId="{9EF7DBE6-61A1-4260-B04F-12ECCFA16141}" dt="2021-05-24T15:56:32.562" v="2676" actId="26606"/>
          <ac:picMkLst>
            <pc:docMk/>
            <pc:sldMk cId="4015702487" sldId="257"/>
            <ac:picMk id="10" creationId="{E0BE7827-5B1A-4F37-BF70-19F7C5C6BDEB}"/>
          </ac:picMkLst>
        </pc:picChg>
      </pc:sldChg>
      <pc:sldChg chg="addSp delSp modSp new mod setBg">
        <pc:chgData name="VRIGNAUD NICOLAS" userId="0136e576-29be-434a-a7d2-526826b650c6" providerId="ADAL" clId="{9EF7DBE6-61A1-4260-B04F-12ECCFA16141}" dt="2021-05-26T16:38:14.874" v="3807" actId="255"/>
        <pc:sldMkLst>
          <pc:docMk/>
          <pc:sldMk cId="1714463576" sldId="258"/>
        </pc:sldMkLst>
        <pc:spChg chg="mod">
          <ac:chgData name="VRIGNAUD NICOLAS" userId="0136e576-29be-434a-a7d2-526826b650c6" providerId="ADAL" clId="{9EF7DBE6-61A1-4260-B04F-12ECCFA16141}" dt="2021-05-26T16:38:14.874" v="3807" actId="255"/>
          <ac:spMkLst>
            <pc:docMk/>
            <pc:sldMk cId="1714463576" sldId="258"/>
            <ac:spMk id="2" creationId="{381A7E65-9A72-4063-BBCF-01BD9FA143F9}"/>
          </ac:spMkLst>
        </pc:spChg>
        <pc:spChg chg="mod">
          <ac:chgData name="VRIGNAUD NICOLAS" userId="0136e576-29be-434a-a7d2-526826b650c6" providerId="ADAL" clId="{9EF7DBE6-61A1-4260-B04F-12ECCFA16141}" dt="2021-05-26T08:12:21.870" v="3679" actId="20577"/>
          <ac:spMkLst>
            <pc:docMk/>
            <pc:sldMk cId="1714463576" sldId="258"/>
            <ac:spMk id="3" creationId="{E0EB7973-1FAE-44F3-8B35-D16F5A51A12F}"/>
          </ac:spMkLst>
        </pc:spChg>
        <pc:spChg chg="mod ord">
          <ac:chgData name="VRIGNAUD NICOLAS" userId="0136e576-29be-434a-a7d2-526826b650c6" providerId="ADAL" clId="{9EF7DBE6-61A1-4260-B04F-12ECCFA16141}" dt="2021-05-23T08:33:41.757" v="1106" actId="26606"/>
          <ac:spMkLst>
            <pc:docMk/>
            <pc:sldMk cId="1714463576" sldId="258"/>
            <ac:spMk id="4" creationId="{A2E80F86-5CA8-4034-BF56-CE8F159A5D8A}"/>
          </ac:spMkLst>
        </pc:spChg>
        <pc:spChg chg="del">
          <ac:chgData name="VRIGNAUD NICOLAS" userId="0136e576-29be-434a-a7d2-526826b650c6" providerId="ADAL" clId="{9EF7DBE6-61A1-4260-B04F-12ECCFA16141}" dt="2021-05-22T13:53:26.640" v="605"/>
          <ac:spMkLst>
            <pc:docMk/>
            <pc:sldMk cId="1714463576" sldId="258"/>
            <ac:spMk id="5" creationId="{F55952E5-983D-4907-8F84-A2A4906B1BD2}"/>
          </ac:spMkLst>
        </pc:spChg>
        <pc:spChg chg="add mod ord">
          <ac:chgData name="VRIGNAUD NICOLAS" userId="0136e576-29be-434a-a7d2-526826b650c6" providerId="ADAL" clId="{9EF7DBE6-61A1-4260-B04F-12ECCFA16141}" dt="2021-05-26T08:09:06.778" v="3677" actId="1076"/>
          <ac:spMkLst>
            <pc:docMk/>
            <pc:sldMk cId="1714463576" sldId="258"/>
            <ac:spMk id="7" creationId="{2B759EEC-B283-4C01-B663-E33E87E3906E}"/>
          </ac:spMkLst>
        </pc:spChg>
        <pc:spChg chg="add del">
          <ac:chgData name="VRIGNAUD NICOLAS" userId="0136e576-29be-434a-a7d2-526826b650c6" providerId="ADAL" clId="{9EF7DBE6-61A1-4260-B04F-12ECCFA16141}" dt="2021-05-23T08:33:10.376" v="1100" actId="26606"/>
          <ac:spMkLst>
            <pc:docMk/>
            <pc:sldMk cId="1714463576" sldId="258"/>
            <ac:spMk id="8" creationId="{4F9A0FE3-1C1E-40B3-BE41-F48B4ACF08B3}"/>
          </ac:spMkLst>
        </pc:spChg>
        <pc:spChg chg="add del">
          <ac:chgData name="VRIGNAUD NICOLAS" userId="0136e576-29be-434a-a7d2-526826b650c6" providerId="ADAL" clId="{9EF7DBE6-61A1-4260-B04F-12ECCFA16141}" dt="2021-05-23T08:33:10.376" v="1100" actId="26606"/>
          <ac:spMkLst>
            <pc:docMk/>
            <pc:sldMk cId="1714463576" sldId="258"/>
            <ac:spMk id="9" creationId="{E2B0DFC3-1831-49F7-93E1-394D30DE09E0}"/>
          </ac:spMkLst>
        </pc:spChg>
        <pc:spChg chg="add">
          <ac:chgData name="VRIGNAUD NICOLAS" userId="0136e576-29be-434a-a7d2-526826b650c6" providerId="ADAL" clId="{9EF7DBE6-61A1-4260-B04F-12ECCFA16141}" dt="2021-05-23T08:33:41.757" v="1106" actId="26606"/>
          <ac:spMkLst>
            <pc:docMk/>
            <pc:sldMk cId="1714463576" sldId="258"/>
            <ac:spMk id="10" creationId="{FEB31415-7BF1-4297-867D-3EA440C99172}"/>
          </ac:spMkLst>
        </pc:spChg>
        <pc:spChg chg="add del">
          <ac:chgData name="VRIGNAUD NICOLAS" userId="0136e576-29be-434a-a7d2-526826b650c6" providerId="ADAL" clId="{9EF7DBE6-61A1-4260-B04F-12ECCFA16141}" dt="2021-05-23T08:33:02.307" v="1098" actId="26606"/>
          <ac:spMkLst>
            <pc:docMk/>
            <pc:sldMk cId="1714463576" sldId="258"/>
            <ac:spMk id="11" creationId="{417F62F5-39C0-4E25-A65C-AA8A83A6DF43}"/>
          </ac:spMkLst>
        </pc:spChg>
        <pc:spChg chg="add del">
          <ac:chgData name="VRIGNAUD NICOLAS" userId="0136e576-29be-434a-a7d2-526826b650c6" providerId="ADAL" clId="{9EF7DBE6-61A1-4260-B04F-12ECCFA16141}" dt="2021-05-23T08:33:02.307" v="1098" actId="26606"/>
          <ac:spMkLst>
            <pc:docMk/>
            <pc:sldMk cId="1714463576" sldId="258"/>
            <ac:spMk id="13" creationId="{146450CB-9C4A-4263-B856-FD00F86BB9C7}"/>
          </ac:spMkLst>
        </pc:spChg>
        <pc:spChg chg="add del">
          <ac:chgData name="VRIGNAUD NICOLAS" userId="0136e576-29be-434a-a7d2-526826b650c6" providerId="ADAL" clId="{9EF7DBE6-61A1-4260-B04F-12ECCFA16141}" dt="2021-05-23T08:33:10.376" v="1100" actId="26606"/>
          <ac:spMkLst>
            <pc:docMk/>
            <pc:sldMk cId="1714463576" sldId="258"/>
            <ac:spMk id="15" creationId="{C7293567-2EB1-458D-A71D-F22207EE178B}"/>
          </ac:spMkLst>
        </pc:spChg>
        <pc:spChg chg="add del">
          <ac:chgData name="VRIGNAUD NICOLAS" userId="0136e576-29be-434a-a7d2-526826b650c6" providerId="ADAL" clId="{9EF7DBE6-61A1-4260-B04F-12ECCFA16141}" dt="2021-05-23T08:33:10.376" v="1100" actId="26606"/>
          <ac:spMkLst>
            <pc:docMk/>
            <pc:sldMk cId="1714463576" sldId="258"/>
            <ac:spMk id="17" creationId="{E93B822F-30DA-443E-93CD-B347AEEF7E8A}"/>
          </ac:spMkLst>
        </pc:spChg>
        <pc:spChg chg="add del">
          <ac:chgData name="VRIGNAUD NICOLAS" userId="0136e576-29be-434a-a7d2-526826b650c6" providerId="ADAL" clId="{9EF7DBE6-61A1-4260-B04F-12ECCFA16141}" dt="2021-05-23T08:33:10.376" v="1100" actId="26606"/>
          <ac:spMkLst>
            <pc:docMk/>
            <pc:sldMk cId="1714463576" sldId="258"/>
            <ac:spMk id="19" creationId="{68417EAC-24D1-438B-956D-C22A5AAA77E4}"/>
          </ac:spMkLst>
        </pc:spChg>
        <pc:spChg chg="add del">
          <ac:chgData name="VRIGNAUD NICOLAS" userId="0136e576-29be-434a-a7d2-526826b650c6" providerId="ADAL" clId="{9EF7DBE6-61A1-4260-B04F-12ECCFA16141}" dt="2021-05-23T08:33:11.837" v="1102" actId="26606"/>
          <ac:spMkLst>
            <pc:docMk/>
            <pc:sldMk cId="1714463576" sldId="258"/>
            <ac:spMk id="21" creationId="{6F604543-815E-4A29-B3F3-AC4439D3A3E1}"/>
          </ac:spMkLst>
        </pc:spChg>
        <pc:picChg chg="add mod ord">
          <ac:chgData name="VRIGNAUD NICOLAS" userId="0136e576-29be-434a-a7d2-526826b650c6" providerId="ADAL" clId="{9EF7DBE6-61A1-4260-B04F-12ECCFA16141}" dt="2021-05-23T08:35:02.030" v="1119" actId="1076"/>
          <ac:picMkLst>
            <pc:docMk/>
            <pc:sldMk cId="1714463576" sldId="258"/>
            <ac:picMk id="5" creationId="{EDEFE301-7C2F-4E86-B23F-DFECADA7355C}"/>
          </ac:picMkLst>
        </pc:picChg>
        <pc:picChg chg="add mod ord">
          <ac:chgData name="VRIGNAUD NICOLAS" userId="0136e576-29be-434a-a7d2-526826b650c6" providerId="ADAL" clId="{9EF7DBE6-61A1-4260-B04F-12ECCFA16141}" dt="2021-05-25T14:12:38.242" v="3673" actId="1076"/>
          <ac:picMkLst>
            <pc:docMk/>
            <pc:sldMk cId="1714463576" sldId="258"/>
            <ac:picMk id="6" creationId="{F0BFFBF6-D812-4DB4-A123-794F96F9D020}"/>
          </ac:picMkLst>
        </pc:picChg>
        <pc:picChg chg="add del">
          <ac:chgData name="VRIGNAUD NICOLAS" userId="0136e576-29be-434a-a7d2-526826b650c6" providerId="ADAL" clId="{9EF7DBE6-61A1-4260-B04F-12ECCFA16141}" dt="2021-05-23T08:33:23.735" v="1104" actId="26606"/>
          <ac:picMkLst>
            <pc:docMk/>
            <pc:sldMk cId="1714463576" sldId="258"/>
            <ac:picMk id="23" creationId="{0D78F8DF-3E28-42C3-B1C8-5A591036A6EE}"/>
          </ac:picMkLst>
        </pc:picChg>
      </pc:sldChg>
      <pc:sldChg chg="addSp delSp modSp new mod setBg">
        <pc:chgData name="VRIGNAUD NICOLAS" userId="0136e576-29be-434a-a7d2-526826b650c6" providerId="ADAL" clId="{9EF7DBE6-61A1-4260-B04F-12ECCFA16141}" dt="2021-05-26T08:08:58.601" v="3676" actId="1076"/>
        <pc:sldMkLst>
          <pc:docMk/>
          <pc:sldMk cId="3943291327" sldId="259"/>
        </pc:sldMkLst>
        <pc:spChg chg="mod">
          <ac:chgData name="VRIGNAUD NICOLAS" userId="0136e576-29be-434a-a7d2-526826b650c6" providerId="ADAL" clId="{9EF7DBE6-61A1-4260-B04F-12ECCFA16141}" dt="2021-05-24T16:06:54.113" v="2709" actId="404"/>
          <ac:spMkLst>
            <pc:docMk/>
            <pc:sldMk cId="3943291327" sldId="259"/>
            <ac:spMk id="2" creationId="{C498C071-A2CC-45BB-BBEB-DBE938530530}"/>
          </ac:spMkLst>
        </pc:spChg>
        <pc:spChg chg="mod ord">
          <ac:chgData name="VRIGNAUD NICOLAS" userId="0136e576-29be-434a-a7d2-526826b650c6" providerId="ADAL" clId="{9EF7DBE6-61A1-4260-B04F-12ECCFA16141}" dt="2021-05-25T14:00:08.620" v="3660" actId="20577"/>
          <ac:spMkLst>
            <pc:docMk/>
            <pc:sldMk cId="3943291327" sldId="259"/>
            <ac:spMk id="3" creationId="{E24D8492-DB6C-49E9-AFAB-08C518C158EE}"/>
          </ac:spMkLst>
        </pc:spChg>
        <pc:spChg chg="mod ord">
          <ac:chgData name="VRIGNAUD NICOLAS" userId="0136e576-29be-434a-a7d2-526826b650c6" providerId="ADAL" clId="{9EF7DBE6-61A1-4260-B04F-12ECCFA16141}" dt="2021-05-24T16:03:25.840" v="2690" actId="26606"/>
          <ac:spMkLst>
            <pc:docMk/>
            <pc:sldMk cId="3943291327" sldId="259"/>
            <ac:spMk id="4" creationId="{0E3A6123-ACE6-457A-9711-B02002427F23}"/>
          </ac:spMkLst>
        </pc:spChg>
        <pc:spChg chg="del">
          <ac:chgData name="VRIGNAUD NICOLAS" userId="0136e576-29be-434a-a7d2-526826b650c6" providerId="ADAL" clId="{9EF7DBE6-61A1-4260-B04F-12ECCFA16141}" dt="2021-05-22T13:53:26.640" v="605"/>
          <ac:spMkLst>
            <pc:docMk/>
            <pc:sldMk cId="3943291327" sldId="259"/>
            <ac:spMk id="5" creationId="{BD19C3CA-B844-4E6F-991A-CAEFFCD4B053}"/>
          </ac:spMkLst>
        </pc:spChg>
        <pc:spChg chg="add mod ord">
          <ac:chgData name="VRIGNAUD NICOLAS" userId="0136e576-29be-434a-a7d2-526826b650c6" providerId="ADAL" clId="{9EF7DBE6-61A1-4260-B04F-12ECCFA16141}" dt="2021-05-26T08:08:58.601" v="3676" actId="1076"/>
          <ac:spMkLst>
            <pc:docMk/>
            <pc:sldMk cId="3943291327" sldId="259"/>
            <ac:spMk id="11" creationId="{A4F497F4-FF07-42C7-B020-F0E0EBDA28B0}"/>
          </ac:spMkLst>
        </pc:spChg>
        <pc:spChg chg="add del">
          <ac:chgData name="VRIGNAUD NICOLAS" userId="0136e576-29be-434a-a7d2-526826b650c6" providerId="ADAL" clId="{9EF7DBE6-61A1-4260-B04F-12ECCFA16141}" dt="2021-05-24T16:03:25.840" v="2690" actId="26606"/>
          <ac:spMkLst>
            <pc:docMk/>
            <pc:sldMk cId="3943291327" sldId="259"/>
            <ac:spMk id="12" creationId="{417F62F5-39C0-4E25-A65C-AA8A83A6DF43}"/>
          </ac:spMkLst>
        </pc:spChg>
        <pc:spChg chg="add del">
          <ac:chgData name="VRIGNAUD NICOLAS" userId="0136e576-29be-434a-a7d2-526826b650c6" providerId="ADAL" clId="{9EF7DBE6-61A1-4260-B04F-12ECCFA16141}" dt="2021-05-24T16:03:25.840" v="2690" actId="26606"/>
          <ac:spMkLst>
            <pc:docMk/>
            <pc:sldMk cId="3943291327" sldId="259"/>
            <ac:spMk id="13" creationId="{146450CB-9C4A-4263-B856-FD00F86BB9C7}"/>
          </ac:spMkLst>
        </pc:spChg>
        <pc:spChg chg="add del">
          <ac:chgData name="VRIGNAUD NICOLAS" userId="0136e576-29be-434a-a7d2-526826b650c6" providerId="ADAL" clId="{9EF7DBE6-61A1-4260-B04F-12ECCFA16141}" dt="2021-05-23T08:49:13.058" v="1403" actId="26606"/>
          <ac:spMkLst>
            <pc:docMk/>
            <pc:sldMk cId="3943291327" sldId="259"/>
            <ac:spMk id="15" creationId="{61B2A784-4501-42A8-86DF-DB27DE395089}"/>
          </ac:spMkLst>
        </pc:spChg>
        <pc:spChg chg="add del">
          <ac:chgData name="VRIGNAUD NICOLAS" userId="0136e576-29be-434a-a7d2-526826b650c6" providerId="ADAL" clId="{9EF7DBE6-61A1-4260-B04F-12ECCFA16141}" dt="2021-05-23T08:49:13.058" v="1403" actId="26606"/>
          <ac:spMkLst>
            <pc:docMk/>
            <pc:sldMk cId="3943291327" sldId="259"/>
            <ac:spMk id="17" creationId="{6576A321-2C04-4E8E-B7C0-22588C9C5E7A}"/>
          </ac:spMkLst>
        </pc:spChg>
        <pc:spChg chg="add">
          <ac:chgData name="VRIGNAUD NICOLAS" userId="0136e576-29be-434a-a7d2-526826b650c6" providerId="ADAL" clId="{9EF7DBE6-61A1-4260-B04F-12ECCFA16141}" dt="2021-05-24T16:03:25.840" v="2690" actId="26606"/>
          <ac:spMkLst>
            <pc:docMk/>
            <pc:sldMk cId="3943291327" sldId="259"/>
            <ac:spMk id="18" creationId="{FEB31415-7BF1-4297-867D-3EA440C99172}"/>
          </ac:spMkLst>
        </pc:spChg>
        <pc:spChg chg="add del">
          <ac:chgData name="VRIGNAUD NICOLAS" userId="0136e576-29be-434a-a7d2-526826b650c6" providerId="ADAL" clId="{9EF7DBE6-61A1-4260-B04F-12ECCFA16141}" dt="2021-05-23T08:49:53.858" v="1411" actId="26606"/>
          <ac:spMkLst>
            <pc:docMk/>
            <pc:sldMk cId="3943291327" sldId="259"/>
            <ac:spMk id="25" creationId="{61B2A784-4501-42A8-86DF-DB27DE395089}"/>
          </ac:spMkLst>
        </pc:spChg>
        <pc:spChg chg="add del">
          <ac:chgData name="VRIGNAUD NICOLAS" userId="0136e576-29be-434a-a7d2-526826b650c6" providerId="ADAL" clId="{9EF7DBE6-61A1-4260-B04F-12ECCFA16141}" dt="2021-05-23T08:49:53.858" v="1411" actId="26606"/>
          <ac:spMkLst>
            <pc:docMk/>
            <pc:sldMk cId="3943291327" sldId="259"/>
            <ac:spMk id="26" creationId="{5DCD51DF-47F0-4E43-9A0F-6B18888E09C2}"/>
          </ac:spMkLst>
        </pc:spChg>
        <pc:spChg chg="add del">
          <ac:chgData name="VRIGNAUD NICOLAS" userId="0136e576-29be-434a-a7d2-526826b650c6" providerId="ADAL" clId="{9EF7DBE6-61A1-4260-B04F-12ECCFA16141}" dt="2021-05-23T08:49:53.858" v="1411" actId="26606"/>
          <ac:spMkLst>
            <pc:docMk/>
            <pc:sldMk cId="3943291327" sldId="259"/>
            <ac:spMk id="27" creationId="{767CF198-49C5-4D2A-93C6-A7A4D04B9B35}"/>
          </ac:spMkLst>
        </pc:spChg>
        <pc:picChg chg="add del mod">
          <ac:chgData name="VRIGNAUD NICOLAS" userId="0136e576-29be-434a-a7d2-526826b650c6" providerId="ADAL" clId="{9EF7DBE6-61A1-4260-B04F-12ECCFA16141}" dt="2021-05-23T08:46:30.382" v="1395"/>
          <ac:picMkLst>
            <pc:docMk/>
            <pc:sldMk cId="3943291327" sldId="259"/>
            <ac:picMk id="6" creationId="{939E17E1-97DB-4FC5-8527-FDA513AF9B3C}"/>
          </ac:picMkLst>
        </pc:picChg>
        <pc:picChg chg="add mod ord modCrop">
          <ac:chgData name="VRIGNAUD NICOLAS" userId="0136e576-29be-434a-a7d2-526826b650c6" providerId="ADAL" clId="{9EF7DBE6-61A1-4260-B04F-12ECCFA16141}" dt="2021-05-25T13:41:06.666" v="3593" actId="732"/>
          <ac:picMkLst>
            <pc:docMk/>
            <pc:sldMk cId="3943291327" sldId="259"/>
            <ac:picMk id="8" creationId="{0D43E00D-25AA-45F9-8810-5FDD64DDAABB}"/>
          </ac:picMkLst>
        </pc:picChg>
        <pc:picChg chg="add del mod ord modCrop">
          <ac:chgData name="VRIGNAUD NICOLAS" userId="0136e576-29be-434a-a7d2-526826b650c6" providerId="ADAL" clId="{9EF7DBE6-61A1-4260-B04F-12ECCFA16141}" dt="2021-05-25T13:41:18.656" v="3595" actId="732"/>
          <ac:picMkLst>
            <pc:docMk/>
            <pc:sldMk cId="3943291327" sldId="259"/>
            <ac:picMk id="10" creationId="{309A2BB3-D742-4637-81AD-1C65BB1FD586}"/>
          </ac:picMkLst>
        </pc:picChg>
        <pc:picChg chg="add del">
          <ac:chgData name="VRIGNAUD NICOLAS" userId="0136e576-29be-434a-a7d2-526826b650c6" providerId="ADAL" clId="{9EF7DBE6-61A1-4260-B04F-12ECCFA16141}" dt="2021-05-23T08:49:20.229" v="1405" actId="26606"/>
          <ac:picMkLst>
            <pc:docMk/>
            <pc:sldMk cId="3943291327" sldId="259"/>
            <ac:picMk id="19" creationId="{F15A1844-5CB8-438B-B90E-EF2A51CF87B6}"/>
          </ac:picMkLst>
        </pc:picChg>
        <pc:picChg chg="add del">
          <ac:chgData name="VRIGNAUD NICOLAS" userId="0136e576-29be-434a-a7d2-526826b650c6" providerId="ADAL" clId="{9EF7DBE6-61A1-4260-B04F-12ECCFA16141}" dt="2021-05-23T08:49:25.042" v="1407" actId="26606"/>
          <ac:picMkLst>
            <pc:docMk/>
            <pc:sldMk cId="3943291327" sldId="259"/>
            <ac:picMk id="21" creationId="{0D78F8DF-3E28-42C3-B1C8-5A591036A6EE}"/>
          </ac:picMkLst>
        </pc:picChg>
        <pc:picChg chg="add del">
          <ac:chgData name="VRIGNAUD NICOLAS" userId="0136e576-29be-434a-a7d2-526826b650c6" providerId="ADAL" clId="{9EF7DBE6-61A1-4260-B04F-12ECCFA16141}" dt="2021-05-23T08:49:34.138" v="1409" actId="26606"/>
          <ac:picMkLst>
            <pc:docMk/>
            <pc:sldMk cId="3943291327" sldId="259"/>
            <ac:picMk id="23" creationId="{11190505-8C5B-4D13-B1A4-F89EAD6456E2}"/>
          </ac:picMkLst>
        </pc:picChg>
      </pc:sldChg>
      <pc:sldChg chg="addSp delSp modSp new mod setBg setClrOvrMap">
        <pc:chgData name="VRIGNAUD NICOLAS" userId="0136e576-29be-434a-a7d2-526826b650c6" providerId="ADAL" clId="{9EF7DBE6-61A1-4260-B04F-12ECCFA16141}" dt="2021-05-25T12:47:27.810" v="3330" actId="20577"/>
        <pc:sldMkLst>
          <pc:docMk/>
          <pc:sldMk cId="3760922063" sldId="260"/>
        </pc:sldMkLst>
        <pc:spChg chg="mod">
          <ac:chgData name="VRIGNAUD NICOLAS" userId="0136e576-29be-434a-a7d2-526826b650c6" providerId="ADAL" clId="{9EF7DBE6-61A1-4260-B04F-12ECCFA16141}" dt="2021-05-24T16:07:19.192" v="2719" actId="404"/>
          <ac:spMkLst>
            <pc:docMk/>
            <pc:sldMk cId="3760922063" sldId="260"/>
            <ac:spMk id="2" creationId="{963F3804-488F-4A2A-812A-AF143295E98E}"/>
          </ac:spMkLst>
        </pc:spChg>
        <pc:spChg chg="mod">
          <ac:chgData name="VRIGNAUD NICOLAS" userId="0136e576-29be-434a-a7d2-526826b650c6" providerId="ADAL" clId="{9EF7DBE6-61A1-4260-B04F-12ECCFA16141}" dt="2021-05-25T12:47:27.810" v="3330" actId="20577"/>
          <ac:spMkLst>
            <pc:docMk/>
            <pc:sldMk cId="3760922063" sldId="260"/>
            <ac:spMk id="3" creationId="{30070A44-D074-4AB8-90C2-D1385E2B217D}"/>
          </ac:spMkLst>
        </pc:spChg>
        <pc:spChg chg="mod ord">
          <ac:chgData name="VRIGNAUD NICOLAS" userId="0136e576-29be-434a-a7d2-526826b650c6" providerId="ADAL" clId="{9EF7DBE6-61A1-4260-B04F-12ECCFA16141}" dt="2021-05-24T16:05:35.695" v="2702" actId="26606"/>
          <ac:spMkLst>
            <pc:docMk/>
            <pc:sldMk cId="3760922063" sldId="260"/>
            <ac:spMk id="4" creationId="{2C737ADC-0D4A-4725-BFCB-668CCB87F64D}"/>
          </ac:spMkLst>
        </pc:spChg>
        <pc:spChg chg="del">
          <ac:chgData name="VRIGNAUD NICOLAS" userId="0136e576-29be-434a-a7d2-526826b650c6" providerId="ADAL" clId="{9EF7DBE6-61A1-4260-B04F-12ECCFA16141}" dt="2021-05-22T13:53:26.640" v="605"/>
          <ac:spMkLst>
            <pc:docMk/>
            <pc:sldMk cId="3760922063" sldId="260"/>
            <ac:spMk id="5" creationId="{89B8A008-E2FC-4585-9121-00AB7B1FA288}"/>
          </ac:spMkLst>
        </pc:spChg>
        <pc:spChg chg="add del">
          <ac:chgData name="VRIGNAUD NICOLAS" userId="0136e576-29be-434a-a7d2-526826b650c6" providerId="ADAL" clId="{9EF7DBE6-61A1-4260-B04F-12ECCFA16141}" dt="2021-05-24T16:05:28.928" v="2701" actId="26606"/>
          <ac:spMkLst>
            <pc:docMk/>
            <pc:sldMk cId="3760922063" sldId="260"/>
            <ac:spMk id="11" creationId="{BB96281C-838D-4BCD-BE5A-552E3519CC38}"/>
          </ac:spMkLst>
        </pc:spChg>
        <pc:spChg chg="add del">
          <ac:chgData name="VRIGNAUD NICOLAS" userId="0136e576-29be-434a-a7d2-526826b650c6" providerId="ADAL" clId="{9EF7DBE6-61A1-4260-B04F-12ECCFA16141}" dt="2021-05-24T16:05:28.928" v="2701" actId="26606"/>
          <ac:spMkLst>
            <pc:docMk/>
            <pc:sldMk cId="3760922063" sldId="260"/>
            <ac:spMk id="13" creationId="{A0DBF9AA-DD4B-4A5E-B4E5-CA1FD99D2CF7}"/>
          </ac:spMkLst>
        </pc:spChg>
        <pc:picChg chg="add mod">
          <ac:chgData name="VRIGNAUD NICOLAS" userId="0136e576-29be-434a-a7d2-526826b650c6" providerId="ADAL" clId="{9EF7DBE6-61A1-4260-B04F-12ECCFA16141}" dt="2021-05-25T12:37:10.577" v="3151" actId="1362"/>
          <ac:picMkLst>
            <pc:docMk/>
            <pc:sldMk cId="3760922063" sldId="260"/>
            <ac:picMk id="6" creationId="{657FD2A2-CB92-4B58-BB57-173137C287E5}"/>
          </ac:picMkLst>
        </pc:picChg>
        <pc:picChg chg="add">
          <ac:chgData name="VRIGNAUD NICOLAS" userId="0136e576-29be-434a-a7d2-526826b650c6" providerId="ADAL" clId="{9EF7DBE6-61A1-4260-B04F-12ECCFA16141}" dt="2021-05-24T16:05:35.695" v="2702" actId="26606"/>
          <ac:picMkLst>
            <pc:docMk/>
            <pc:sldMk cId="3760922063" sldId="260"/>
            <ac:picMk id="8" creationId="{AD661026-DE64-47F1-9F88-0847B5FB3560}"/>
          </ac:picMkLst>
        </pc:picChg>
      </pc:sldChg>
      <pc:sldChg chg="addSp delSp modSp new mod setBg">
        <pc:chgData name="VRIGNAUD NICOLAS" userId="0136e576-29be-434a-a7d2-526826b650c6" providerId="ADAL" clId="{9EF7DBE6-61A1-4260-B04F-12ECCFA16141}" dt="2021-05-24T15:55:01.188" v="2674" actId="26606"/>
        <pc:sldMkLst>
          <pc:docMk/>
          <pc:sldMk cId="461805044" sldId="261"/>
        </pc:sldMkLst>
        <pc:spChg chg="mod">
          <ac:chgData name="VRIGNAUD NICOLAS" userId="0136e576-29be-434a-a7d2-526826b650c6" providerId="ADAL" clId="{9EF7DBE6-61A1-4260-B04F-12ECCFA16141}" dt="2021-05-24T15:55:01.188" v="2674" actId="26606"/>
          <ac:spMkLst>
            <pc:docMk/>
            <pc:sldMk cId="461805044" sldId="261"/>
            <ac:spMk id="2" creationId="{6C1C39FF-6F9C-449A-A1AC-6EAA0A8FF716}"/>
          </ac:spMkLst>
        </pc:spChg>
        <pc:spChg chg="del mod">
          <ac:chgData name="VRIGNAUD NICOLAS" userId="0136e576-29be-434a-a7d2-526826b650c6" providerId="ADAL" clId="{9EF7DBE6-61A1-4260-B04F-12ECCFA16141}" dt="2021-05-24T14:57:52.300" v="1717" actId="931"/>
          <ac:spMkLst>
            <pc:docMk/>
            <pc:sldMk cId="461805044" sldId="261"/>
            <ac:spMk id="3" creationId="{A8E315C8-F8E0-4D3A-B4BB-05177A03FBA7}"/>
          </ac:spMkLst>
        </pc:spChg>
        <pc:spChg chg="mod">
          <ac:chgData name="VRIGNAUD NICOLAS" userId="0136e576-29be-434a-a7d2-526826b650c6" providerId="ADAL" clId="{9EF7DBE6-61A1-4260-B04F-12ECCFA16141}" dt="2021-05-24T15:55:01.188" v="2674" actId="26606"/>
          <ac:spMkLst>
            <pc:docMk/>
            <pc:sldMk cId="461805044" sldId="261"/>
            <ac:spMk id="4" creationId="{72901247-5996-445E-A008-8224A7341354}"/>
          </ac:spMkLst>
        </pc:spChg>
        <pc:spChg chg="del">
          <ac:chgData name="VRIGNAUD NICOLAS" userId="0136e576-29be-434a-a7d2-526826b650c6" providerId="ADAL" clId="{9EF7DBE6-61A1-4260-B04F-12ECCFA16141}" dt="2021-05-22T13:53:26.640" v="605"/>
          <ac:spMkLst>
            <pc:docMk/>
            <pc:sldMk cId="461805044" sldId="261"/>
            <ac:spMk id="5" creationId="{07A00EED-FE8C-4EB3-BD22-BB6526846B47}"/>
          </ac:spMkLst>
        </pc:spChg>
        <pc:spChg chg="add del mod">
          <ac:chgData name="VRIGNAUD NICOLAS" userId="0136e576-29be-434a-a7d2-526826b650c6" providerId="ADAL" clId="{9EF7DBE6-61A1-4260-B04F-12ECCFA16141}" dt="2021-05-23T09:04:52.277" v="1642" actId="767"/>
          <ac:spMkLst>
            <pc:docMk/>
            <pc:sldMk cId="461805044" sldId="261"/>
            <ac:spMk id="5" creationId="{D533CF0F-C2F7-47DC-874E-76A9222F5BBB}"/>
          </ac:spMkLst>
        </pc:spChg>
        <pc:spChg chg="add del">
          <ac:chgData name="VRIGNAUD NICOLAS" userId="0136e576-29be-434a-a7d2-526826b650c6" providerId="ADAL" clId="{9EF7DBE6-61A1-4260-B04F-12ECCFA16141}" dt="2021-05-24T15:55:01.188" v="2674" actId="26606"/>
          <ac:spMkLst>
            <pc:docMk/>
            <pc:sldMk cId="461805044" sldId="261"/>
            <ac:spMk id="10" creationId="{988854E0-8FE8-4226-AA1F-570AFD8A4564}"/>
          </ac:spMkLst>
        </pc:spChg>
        <pc:picChg chg="add mod">
          <ac:chgData name="VRIGNAUD NICOLAS" userId="0136e576-29be-434a-a7d2-526826b650c6" providerId="ADAL" clId="{9EF7DBE6-61A1-4260-B04F-12ECCFA16141}" dt="2021-05-24T15:55:01.188" v="2674" actId="26606"/>
          <ac:picMkLst>
            <pc:docMk/>
            <pc:sldMk cId="461805044" sldId="261"/>
            <ac:picMk id="6" creationId="{A2EBDF80-29E9-4F30-927D-86B42080A563}"/>
          </ac:picMkLst>
        </pc:picChg>
        <pc:picChg chg="add del">
          <ac:chgData name="VRIGNAUD NICOLAS" userId="0136e576-29be-434a-a7d2-526826b650c6" providerId="ADAL" clId="{9EF7DBE6-61A1-4260-B04F-12ECCFA16141}" dt="2021-05-24T15:55:01.188" v="2674" actId="26606"/>
          <ac:picMkLst>
            <pc:docMk/>
            <pc:sldMk cId="461805044" sldId="261"/>
            <ac:picMk id="13" creationId="{7AEE9CAC-347C-43C2-AE87-6BC5566E6068}"/>
          </ac:picMkLst>
        </pc:picChg>
      </pc:sldChg>
      <pc:sldChg chg="addSp delSp modSp new del mod">
        <pc:chgData name="VRIGNAUD NICOLAS" userId="0136e576-29be-434a-a7d2-526826b650c6" providerId="ADAL" clId="{9EF7DBE6-61A1-4260-B04F-12ECCFA16141}" dt="2021-05-24T15:01:22.891" v="1723" actId="2696"/>
        <pc:sldMkLst>
          <pc:docMk/>
          <pc:sldMk cId="3915713846" sldId="262"/>
        </pc:sldMkLst>
        <pc:spChg chg="mod">
          <ac:chgData name="VRIGNAUD NICOLAS" userId="0136e576-29be-434a-a7d2-526826b650c6" providerId="ADAL" clId="{9EF7DBE6-61A1-4260-B04F-12ECCFA16141}" dt="2021-05-22T13:50:12.279" v="592" actId="14100"/>
          <ac:spMkLst>
            <pc:docMk/>
            <pc:sldMk cId="3915713846" sldId="262"/>
            <ac:spMk id="2" creationId="{253DD975-FAFE-4D9E-8747-F8CE2E54C96C}"/>
          </ac:spMkLst>
        </pc:spChg>
        <pc:spChg chg="add del mod">
          <ac:chgData name="VRIGNAUD NICOLAS" userId="0136e576-29be-434a-a7d2-526826b650c6" providerId="ADAL" clId="{9EF7DBE6-61A1-4260-B04F-12ECCFA16141}" dt="2021-05-22T13:51:39.557" v="597" actId="931"/>
          <ac:spMkLst>
            <pc:docMk/>
            <pc:sldMk cId="3915713846" sldId="262"/>
            <ac:spMk id="3" creationId="{23C86873-EC89-4615-B1F5-CEA621E9E677}"/>
          </ac:spMkLst>
        </pc:spChg>
        <pc:spChg chg="mod">
          <ac:chgData name="VRIGNAUD NICOLAS" userId="0136e576-29be-434a-a7d2-526826b650c6" providerId="ADAL" clId="{9EF7DBE6-61A1-4260-B04F-12ECCFA16141}" dt="2021-05-23T08:39:40.213" v="1192" actId="20577"/>
          <ac:spMkLst>
            <pc:docMk/>
            <pc:sldMk cId="3915713846" sldId="262"/>
            <ac:spMk id="6" creationId="{B39C03E2-E7AD-4547-9EDC-B54686CD68C1}"/>
          </ac:spMkLst>
        </pc:spChg>
        <pc:spChg chg="del">
          <ac:chgData name="VRIGNAUD NICOLAS" userId="0136e576-29be-434a-a7d2-526826b650c6" providerId="ADAL" clId="{9EF7DBE6-61A1-4260-B04F-12ECCFA16141}" dt="2021-05-22T13:53:26.640" v="605"/>
          <ac:spMkLst>
            <pc:docMk/>
            <pc:sldMk cId="3915713846" sldId="262"/>
            <ac:spMk id="7" creationId="{94AD577F-E94A-4B51-8E86-9C894960CEFE}"/>
          </ac:spMkLst>
        </pc:spChg>
        <pc:picChg chg="add del mod">
          <ac:chgData name="VRIGNAUD NICOLAS" userId="0136e576-29be-434a-a7d2-526826b650c6" providerId="ADAL" clId="{9EF7DBE6-61A1-4260-B04F-12ECCFA16141}" dt="2021-05-22T13:51:39.557" v="597" actId="931"/>
          <ac:picMkLst>
            <pc:docMk/>
            <pc:sldMk cId="3915713846" sldId="262"/>
            <ac:picMk id="5" creationId="{F8608B66-CB82-4386-B8E5-1199A350E143}"/>
          </ac:picMkLst>
        </pc:picChg>
      </pc:sldChg>
      <pc:sldChg chg="addSp delSp modSp add del mod ord setBg">
        <pc:chgData name="VRIGNAUD NICOLAS" userId="0136e576-29be-434a-a7d2-526826b650c6" providerId="ADAL" clId="{9EF7DBE6-61A1-4260-B04F-12ECCFA16141}" dt="2021-05-26T19:12:17.759" v="4274" actId="20577"/>
        <pc:sldMkLst>
          <pc:docMk/>
          <pc:sldMk cId="326949917" sldId="263"/>
        </pc:sldMkLst>
        <pc:spChg chg="mod">
          <ac:chgData name="VRIGNAUD NICOLAS" userId="0136e576-29be-434a-a7d2-526826b650c6" providerId="ADAL" clId="{9EF7DBE6-61A1-4260-B04F-12ECCFA16141}" dt="2021-05-26T16:36:59.954" v="3791" actId="20577"/>
          <ac:spMkLst>
            <pc:docMk/>
            <pc:sldMk cId="326949917" sldId="263"/>
            <ac:spMk id="2" creationId="{253DD975-FAFE-4D9E-8747-F8CE2E54C96C}"/>
          </ac:spMkLst>
        </pc:spChg>
        <pc:spChg chg="mod">
          <ac:chgData name="VRIGNAUD NICOLAS" userId="0136e576-29be-434a-a7d2-526826b650c6" providerId="ADAL" clId="{9EF7DBE6-61A1-4260-B04F-12ECCFA16141}" dt="2021-05-26T19:12:17.759" v="4274" actId="20577"/>
          <ac:spMkLst>
            <pc:docMk/>
            <pc:sldMk cId="326949917" sldId="263"/>
            <ac:spMk id="3" creationId="{23C86873-EC89-4615-B1F5-CEA621E9E677}"/>
          </ac:spMkLst>
        </pc:spChg>
        <pc:spChg chg="mod ord">
          <ac:chgData name="VRIGNAUD NICOLAS" userId="0136e576-29be-434a-a7d2-526826b650c6" providerId="ADAL" clId="{9EF7DBE6-61A1-4260-B04F-12ECCFA16141}" dt="2021-05-24T15:53:31.507" v="2672" actId="26606"/>
          <ac:spMkLst>
            <pc:docMk/>
            <pc:sldMk cId="326949917" sldId="263"/>
            <ac:spMk id="6" creationId="{B39C03E2-E7AD-4547-9EDC-B54686CD68C1}"/>
          </ac:spMkLst>
        </pc:spChg>
        <pc:spChg chg="add del">
          <ac:chgData name="VRIGNAUD NICOLAS" userId="0136e576-29be-434a-a7d2-526826b650c6" providerId="ADAL" clId="{9EF7DBE6-61A1-4260-B04F-12ECCFA16141}" dt="2021-05-24T15:53:31.507" v="2672" actId="26606"/>
          <ac:spMkLst>
            <pc:docMk/>
            <pc:sldMk cId="326949917" sldId="263"/>
            <ac:spMk id="16" creationId="{49658695-086E-4B9B-A8B3-555A748F9A34}"/>
          </ac:spMkLst>
        </pc:spChg>
        <pc:picChg chg="add mod">
          <ac:chgData name="VRIGNAUD NICOLAS" userId="0136e576-29be-434a-a7d2-526826b650c6" providerId="ADAL" clId="{9EF7DBE6-61A1-4260-B04F-12ECCFA16141}" dt="2021-05-26T17:00:28.286" v="4256" actId="1076"/>
          <ac:picMkLst>
            <pc:docMk/>
            <pc:sldMk cId="326949917" sldId="263"/>
            <ac:picMk id="4" creationId="{30009424-1435-4578-85DF-C3EAA3BF8497}"/>
          </ac:picMkLst>
        </pc:picChg>
        <pc:picChg chg="add del mod">
          <ac:chgData name="VRIGNAUD NICOLAS" userId="0136e576-29be-434a-a7d2-526826b650c6" providerId="ADAL" clId="{9EF7DBE6-61A1-4260-B04F-12ECCFA16141}" dt="2021-05-24T14:49:08.378" v="1714"/>
          <ac:picMkLst>
            <pc:docMk/>
            <pc:sldMk cId="326949917" sldId="263"/>
            <ac:picMk id="5" creationId="{6F64BD05-0ADD-4B3E-94F8-390DCE2D604F}"/>
          </ac:picMkLst>
        </pc:picChg>
        <pc:picChg chg="add del mod">
          <ac:chgData name="VRIGNAUD NICOLAS" userId="0136e576-29be-434a-a7d2-526826b650c6" providerId="ADAL" clId="{9EF7DBE6-61A1-4260-B04F-12ECCFA16141}" dt="2021-05-26T16:54:07.554" v="3955" actId="478"/>
          <ac:picMkLst>
            <pc:docMk/>
            <pc:sldMk cId="326949917" sldId="263"/>
            <ac:picMk id="5" creationId="{8B6EC17A-D8A9-4ECA-85E1-31861E9E7C52}"/>
          </ac:picMkLst>
        </pc:picChg>
        <pc:picChg chg="add mod">
          <ac:chgData name="VRIGNAUD NICOLAS" userId="0136e576-29be-434a-a7d2-526826b650c6" providerId="ADAL" clId="{9EF7DBE6-61A1-4260-B04F-12ECCFA16141}" dt="2021-05-26T16:41:34.368" v="3818"/>
          <ac:picMkLst>
            <pc:docMk/>
            <pc:sldMk cId="326949917" sldId="263"/>
            <ac:picMk id="7" creationId="{8C73F2D2-4C6A-4CCD-B804-41A1A370BE3D}"/>
          </ac:picMkLst>
        </pc:picChg>
        <pc:picChg chg="add del mod">
          <ac:chgData name="VRIGNAUD NICOLAS" userId="0136e576-29be-434a-a7d2-526826b650c6" providerId="ADAL" clId="{9EF7DBE6-61A1-4260-B04F-12ECCFA16141}" dt="2021-05-24T14:49:08.378" v="1714"/>
          <ac:picMkLst>
            <pc:docMk/>
            <pc:sldMk cId="326949917" sldId="263"/>
            <ac:picMk id="8" creationId="{39CE5DEB-EA3A-465F-BF7B-1DC9BD25FCCE}"/>
          </ac:picMkLst>
        </pc:picChg>
        <pc:picChg chg="add mod">
          <ac:chgData name="VRIGNAUD NICOLAS" userId="0136e576-29be-434a-a7d2-526826b650c6" providerId="ADAL" clId="{9EF7DBE6-61A1-4260-B04F-12ECCFA16141}" dt="2021-05-26T17:01:07.190" v="4270" actId="1076"/>
          <ac:picMkLst>
            <pc:docMk/>
            <pc:sldMk cId="326949917" sldId="263"/>
            <ac:picMk id="8" creationId="{BC54267F-4296-447B-B1A3-46A0F81FDEFF}"/>
          </ac:picMkLst>
        </pc:picChg>
        <pc:picChg chg="add del mod ord">
          <ac:chgData name="VRIGNAUD NICOLAS" userId="0136e576-29be-434a-a7d2-526826b650c6" providerId="ADAL" clId="{9EF7DBE6-61A1-4260-B04F-12ECCFA16141}" dt="2021-05-25T12:24:21.533" v="2964" actId="478"/>
          <ac:picMkLst>
            <pc:docMk/>
            <pc:sldMk cId="326949917" sldId="263"/>
            <ac:picMk id="9" creationId="{D07DFA8D-9E29-4596-AF60-48D7067A6850}"/>
          </ac:picMkLst>
        </pc:picChg>
        <pc:picChg chg="add del">
          <ac:chgData name="VRIGNAUD NICOLAS" userId="0136e576-29be-434a-a7d2-526826b650c6" providerId="ADAL" clId="{9EF7DBE6-61A1-4260-B04F-12ECCFA16141}" dt="2021-05-24T15:53:31.507" v="2672" actId="26606"/>
          <ac:picMkLst>
            <pc:docMk/>
            <pc:sldMk cId="326949917" sldId="263"/>
            <ac:picMk id="14" creationId="{D04C0182-96E7-4A1B-8EAB-F910C2F3ED48}"/>
          </ac:picMkLst>
        </pc:picChg>
      </pc:sldChg>
      <pc:sldChg chg="addSp delSp modSp new mod setBg addAnim delAnim">
        <pc:chgData name="VRIGNAUD NICOLAS" userId="0136e576-29be-434a-a7d2-526826b650c6" providerId="ADAL" clId="{9EF7DBE6-61A1-4260-B04F-12ECCFA16141}" dt="2021-05-26T16:45:26.253" v="3954" actId="115"/>
        <pc:sldMkLst>
          <pc:docMk/>
          <pc:sldMk cId="4184802199" sldId="264"/>
        </pc:sldMkLst>
        <pc:spChg chg="mod">
          <ac:chgData name="VRIGNAUD NICOLAS" userId="0136e576-29be-434a-a7d2-526826b650c6" providerId="ADAL" clId="{9EF7DBE6-61A1-4260-B04F-12ECCFA16141}" dt="2021-05-24T15:50:38.097" v="2630" actId="255"/>
          <ac:spMkLst>
            <pc:docMk/>
            <pc:sldMk cId="4184802199" sldId="264"/>
            <ac:spMk id="2" creationId="{7DB14E91-36C5-4D44-9428-CA352393702D}"/>
          </ac:spMkLst>
        </pc:spChg>
        <pc:spChg chg="mod">
          <ac:chgData name="VRIGNAUD NICOLAS" userId="0136e576-29be-434a-a7d2-526826b650c6" providerId="ADAL" clId="{9EF7DBE6-61A1-4260-B04F-12ECCFA16141}" dt="2021-05-26T16:45:26.253" v="3954" actId="115"/>
          <ac:spMkLst>
            <pc:docMk/>
            <pc:sldMk cId="4184802199" sldId="264"/>
            <ac:spMk id="3" creationId="{88584854-7D17-4EBA-A47B-767EEBB62CDA}"/>
          </ac:spMkLst>
        </pc:spChg>
        <pc:spChg chg="mod ord">
          <ac:chgData name="VRIGNAUD NICOLAS" userId="0136e576-29be-434a-a7d2-526826b650c6" providerId="ADAL" clId="{9EF7DBE6-61A1-4260-B04F-12ECCFA16141}" dt="2021-05-24T15:50:07.331" v="2617" actId="26606"/>
          <ac:spMkLst>
            <pc:docMk/>
            <pc:sldMk cId="4184802199" sldId="264"/>
            <ac:spMk id="4" creationId="{C145AC8E-A1C3-48B2-9BA2-0013EDDC658B}"/>
          </ac:spMkLst>
        </pc:spChg>
        <pc:spChg chg="add del">
          <ac:chgData name="VRIGNAUD NICOLAS" userId="0136e576-29be-434a-a7d2-526826b650c6" providerId="ADAL" clId="{9EF7DBE6-61A1-4260-B04F-12ECCFA16141}" dt="2021-05-24T15:48:50.169" v="2609" actId="26606"/>
          <ac:spMkLst>
            <pc:docMk/>
            <pc:sldMk cId="4184802199" sldId="264"/>
            <ac:spMk id="11" creationId="{1F540B41-70DC-46BF-BB25-38693A0E00DA}"/>
          </ac:spMkLst>
        </pc:spChg>
        <pc:spChg chg="add del">
          <ac:chgData name="VRIGNAUD NICOLAS" userId="0136e576-29be-434a-a7d2-526826b650c6" providerId="ADAL" clId="{9EF7DBE6-61A1-4260-B04F-12ECCFA16141}" dt="2021-05-24T15:48:58.015" v="2611" actId="26606"/>
          <ac:spMkLst>
            <pc:docMk/>
            <pc:sldMk cId="4184802199" sldId="264"/>
            <ac:spMk id="12" creationId="{D9D9D0AB-1E2F-44A8-B9C6-FA4098301883}"/>
          </ac:spMkLst>
        </pc:spChg>
        <pc:spChg chg="add del">
          <ac:chgData name="VRIGNAUD NICOLAS" userId="0136e576-29be-434a-a7d2-526826b650c6" providerId="ADAL" clId="{9EF7DBE6-61A1-4260-B04F-12ECCFA16141}" dt="2021-05-24T15:48:58.015" v="2611" actId="26606"/>
          <ac:spMkLst>
            <pc:docMk/>
            <pc:sldMk cId="4184802199" sldId="264"/>
            <ac:spMk id="13" creationId="{C93C87AB-E50E-4BCB-A91F-09DD6A3479C4}"/>
          </ac:spMkLst>
        </pc:spChg>
        <pc:spChg chg="add del">
          <ac:chgData name="VRIGNAUD NICOLAS" userId="0136e576-29be-434a-a7d2-526826b650c6" providerId="ADAL" clId="{9EF7DBE6-61A1-4260-B04F-12ECCFA16141}" dt="2021-05-23T09:02:48.096" v="1638" actId="26606"/>
          <ac:spMkLst>
            <pc:docMk/>
            <pc:sldMk cId="4184802199" sldId="264"/>
            <ac:spMk id="14" creationId="{833F5045-5779-4E8F-9507-636D7A19E1B8}"/>
          </ac:spMkLst>
        </pc:spChg>
        <pc:spChg chg="add del">
          <ac:chgData name="VRIGNAUD NICOLAS" userId="0136e576-29be-434a-a7d2-526826b650c6" providerId="ADAL" clId="{9EF7DBE6-61A1-4260-B04F-12ECCFA16141}" dt="2021-05-23T09:02:48.096" v="1638" actId="26606"/>
          <ac:spMkLst>
            <pc:docMk/>
            <pc:sldMk cId="4184802199" sldId="264"/>
            <ac:spMk id="16" creationId="{2C8C8ED6-A932-44F5-83A5-5793DDA44921}"/>
          </ac:spMkLst>
        </pc:spChg>
        <pc:spChg chg="add del">
          <ac:chgData name="VRIGNAUD NICOLAS" userId="0136e576-29be-434a-a7d2-526826b650c6" providerId="ADAL" clId="{9EF7DBE6-61A1-4260-B04F-12ECCFA16141}" dt="2021-05-24T15:49:54.025" v="2614" actId="26606"/>
          <ac:spMkLst>
            <pc:docMk/>
            <pc:sldMk cId="4184802199" sldId="264"/>
            <ac:spMk id="17" creationId="{494843BA-DEF9-406F-8134-09F810F057BA}"/>
          </ac:spMkLst>
        </pc:spChg>
        <pc:spChg chg="add del">
          <ac:chgData name="VRIGNAUD NICOLAS" userId="0136e576-29be-434a-a7d2-526826b650c6" providerId="ADAL" clId="{9EF7DBE6-61A1-4260-B04F-12ECCFA16141}" dt="2021-05-24T15:48:58.015" v="2611" actId="26606"/>
          <ac:spMkLst>
            <pc:docMk/>
            <pc:sldMk cId="4184802199" sldId="264"/>
            <ac:spMk id="18" creationId="{9DC3C9DC-A64F-4BCA-8AF4-5AF06BD38FD7}"/>
          </ac:spMkLst>
        </pc:spChg>
        <pc:spChg chg="add del">
          <ac:chgData name="VRIGNAUD NICOLAS" userId="0136e576-29be-434a-a7d2-526826b650c6" providerId="ADAL" clId="{9EF7DBE6-61A1-4260-B04F-12ECCFA16141}" dt="2021-05-24T15:48:58.015" v="2611" actId="26606"/>
          <ac:spMkLst>
            <pc:docMk/>
            <pc:sldMk cId="4184802199" sldId="264"/>
            <ac:spMk id="20" creationId="{F79A1D25-E857-4166-93CA-B8772927C91D}"/>
          </ac:spMkLst>
        </pc:spChg>
        <pc:spChg chg="add del">
          <ac:chgData name="VRIGNAUD NICOLAS" userId="0136e576-29be-434a-a7d2-526826b650c6" providerId="ADAL" clId="{9EF7DBE6-61A1-4260-B04F-12ECCFA16141}" dt="2021-05-24T15:50:02.595" v="2616" actId="26606"/>
          <ac:spMkLst>
            <pc:docMk/>
            <pc:sldMk cId="4184802199" sldId="264"/>
            <ac:spMk id="21" creationId="{494843BA-DEF9-406F-8134-09F810F057BA}"/>
          </ac:spMkLst>
        </pc:spChg>
        <pc:spChg chg="add">
          <ac:chgData name="VRIGNAUD NICOLAS" userId="0136e576-29be-434a-a7d2-526826b650c6" providerId="ADAL" clId="{9EF7DBE6-61A1-4260-B04F-12ECCFA16141}" dt="2021-05-24T15:50:07.331" v="2617" actId="26606"/>
          <ac:spMkLst>
            <pc:docMk/>
            <pc:sldMk cId="4184802199" sldId="264"/>
            <ac:spMk id="23" creationId="{494843BA-DEF9-406F-8134-09F810F057BA}"/>
          </ac:spMkLst>
        </pc:spChg>
        <pc:picChg chg="add del mod ord">
          <ac:chgData name="VRIGNAUD NICOLAS" userId="0136e576-29be-434a-a7d2-526826b650c6" providerId="ADAL" clId="{9EF7DBE6-61A1-4260-B04F-12ECCFA16141}" dt="2021-05-24T15:49:18.849" v="2612" actId="21"/>
          <ac:picMkLst>
            <pc:docMk/>
            <pc:sldMk cId="4184802199" sldId="264"/>
            <ac:picMk id="5" creationId="{7B0D7CF8-784A-453F-ACF8-972BB92B54A4}"/>
          </ac:picMkLst>
        </pc:picChg>
        <pc:picChg chg="add mod">
          <ac:chgData name="VRIGNAUD NICOLAS" userId="0136e576-29be-434a-a7d2-526826b650c6" providerId="ADAL" clId="{9EF7DBE6-61A1-4260-B04F-12ECCFA16141}" dt="2021-05-25T12:53:10.757" v="3369" actId="1076"/>
          <ac:picMkLst>
            <pc:docMk/>
            <pc:sldMk cId="4184802199" sldId="264"/>
            <ac:picMk id="6" creationId="{EDB39AA1-24FA-47F4-972F-CD617E69E4B8}"/>
          </ac:picMkLst>
        </pc:picChg>
        <pc:picChg chg="add mod ord">
          <ac:chgData name="VRIGNAUD NICOLAS" userId="0136e576-29be-434a-a7d2-526826b650c6" providerId="ADAL" clId="{9EF7DBE6-61A1-4260-B04F-12ECCFA16141}" dt="2021-05-24T15:50:07.331" v="2617" actId="26606"/>
          <ac:picMkLst>
            <pc:docMk/>
            <pc:sldMk cId="4184802199" sldId="264"/>
            <ac:picMk id="7" creationId="{085BFB4D-41AE-485C-A980-A18E02F4A88E}"/>
          </ac:picMkLst>
        </pc:picChg>
        <pc:picChg chg="add del mod ord">
          <ac:chgData name="VRIGNAUD NICOLAS" userId="0136e576-29be-434a-a7d2-526826b650c6" providerId="ADAL" clId="{9EF7DBE6-61A1-4260-B04F-12ECCFA16141}" dt="2021-05-24T15:50:07.331" v="2617" actId="26606"/>
          <ac:picMkLst>
            <pc:docMk/>
            <pc:sldMk cId="4184802199" sldId="264"/>
            <ac:picMk id="9" creationId="{989C83EF-6443-42AD-95B5-0CE8D7111915}"/>
          </ac:picMkLst>
        </pc:picChg>
        <pc:picChg chg="add del">
          <ac:chgData name="VRIGNAUD NICOLAS" userId="0136e576-29be-434a-a7d2-526826b650c6" providerId="ADAL" clId="{9EF7DBE6-61A1-4260-B04F-12ECCFA16141}" dt="2021-05-24T15:49:54.025" v="2614" actId="26606"/>
          <ac:picMkLst>
            <pc:docMk/>
            <pc:sldMk cId="4184802199" sldId="264"/>
            <ac:picMk id="15" creationId="{3571A55B-8C56-492F-B317-105830ECF92B}"/>
          </ac:picMkLst>
        </pc:picChg>
        <pc:picChg chg="add del">
          <ac:chgData name="VRIGNAUD NICOLAS" userId="0136e576-29be-434a-a7d2-526826b650c6" providerId="ADAL" clId="{9EF7DBE6-61A1-4260-B04F-12ECCFA16141}" dt="2021-05-24T15:50:02.595" v="2616" actId="26606"/>
          <ac:picMkLst>
            <pc:docMk/>
            <pc:sldMk cId="4184802199" sldId="264"/>
            <ac:picMk id="19" creationId="{3571A55B-8C56-492F-B317-105830ECF92B}"/>
          </ac:picMkLst>
        </pc:picChg>
        <pc:picChg chg="add">
          <ac:chgData name="VRIGNAUD NICOLAS" userId="0136e576-29be-434a-a7d2-526826b650c6" providerId="ADAL" clId="{9EF7DBE6-61A1-4260-B04F-12ECCFA16141}" dt="2021-05-24T15:50:07.331" v="2617" actId="26606"/>
          <ac:picMkLst>
            <pc:docMk/>
            <pc:sldMk cId="4184802199" sldId="264"/>
            <ac:picMk id="22" creationId="{3571A55B-8C56-492F-B317-105830ECF92B}"/>
          </ac:picMkLst>
        </pc:picChg>
      </pc:sldChg>
      <pc:sldChg chg="addSp delSp modSp new mod setBg">
        <pc:chgData name="VRIGNAUD NICOLAS" userId="0136e576-29be-434a-a7d2-526826b650c6" providerId="ADAL" clId="{9EF7DBE6-61A1-4260-B04F-12ECCFA16141}" dt="2021-05-26T16:45:16.051" v="3953" actId="115"/>
        <pc:sldMkLst>
          <pc:docMk/>
          <pc:sldMk cId="531564775" sldId="265"/>
        </pc:sldMkLst>
        <pc:spChg chg="mod">
          <ac:chgData name="VRIGNAUD NICOLAS" userId="0136e576-29be-434a-a7d2-526826b650c6" providerId="ADAL" clId="{9EF7DBE6-61A1-4260-B04F-12ECCFA16141}" dt="2021-05-24T15:52:25.151" v="2662" actId="404"/>
          <ac:spMkLst>
            <pc:docMk/>
            <pc:sldMk cId="531564775" sldId="265"/>
            <ac:spMk id="2" creationId="{BE3A8E01-2122-434F-899A-5ED527174572}"/>
          </ac:spMkLst>
        </pc:spChg>
        <pc:spChg chg="mod">
          <ac:chgData name="VRIGNAUD NICOLAS" userId="0136e576-29be-434a-a7d2-526826b650c6" providerId="ADAL" clId="{9EF7DBE6-61A1-4260-B04F-12ECCFA16141}" dt="2021-05-26T16:45:16.051" v="3953" actId="115"/>
          <ac:spMkLst>
            <pc:docMk/>
            <pc:sldMk cId="531564775" sldId="265"/>
            <ac:spMk id="3" creationId="{D438E068-3CA6-4BE1-8BD4-A2E323686411}"/>
          </ac:spMkLst>
        </pc:spChg>
        <pc:spChg chg="mod">
          <ac:chgData name="VRIGNAUD NICOLAS" userId="0136e576-29be-434a-a7d2-526826b650c6" providerId="ADAL" clId="{9EF7DBE6-61A1-4260-B04F-12ECCFA16141}" dt="2021-05-24T15:52:12.042" v="2656" actId="26606"/>
          <ac:spMkLst>
            <pc:docMk/>
            <pc:sldMk cId="531564775" sldId="265"/>
            <ac:spMk id="4" creationId="{A06A1BBF-40CF-4B93-A8A0-3CBFCCEC8B37}"/>
          </ac:spMkLst>
        </pc:spChg>
        <pc:spChg chg="add">
          <ac:chgData name="VRIGNAUD NICOLAS" userId="0136e576-29be-434a-a7d2-526826b650c6" providerId="ADAL" clId="{9EF7DBE6-61A1-4260-B04F-12ECCFA16141}" dt="2021-05-24T15:52:12.042" v="2656" actId="26606"/>
          <ac:spMkLst>
            <pc:docMk/>
            <pc:sldMk cId="531564775" sldId="265"/>
            <ac:spMk id="16" creationId="{494843BA-DEF9-406F-8134-09F810F057BA}"/>
          </ac:spMkLst>
        </pc:spChg>
        <pc:picChg chg="add del mod">
          <ac:chgData name="VRIGNAUD NICOLAS" userId="0136e576-29be-434a-a7d2-526826b650c6" providerId="ADAL" clId="{9EF7DBE6-61A1-4260-B04F-12ECCFA16141}" dt="2021-05-24T15:51:38.047" v="2655" actId="21"/>
          <ac:picMkLst>
            <pc:docMk/>
            <pc:sldMk cId="531564775" sldId="265"/>
            <ac:picMk id="5" creationId="{8646837F-8E5A-4046-908D-0A03E76F4EFA}"/>
          </ac:picMkLst>
        </pc:picChg>
        <pc:picChg chg="add mod">
          <ac:chgData name="VRIGNAUD NICOLAS" userId="0136e576-29be-434a-a7d2-526826b650c6" providerId="ADAL" clId="{9EF7DBE6-61A1-4260-B04F-12ECCFA16141}" dt="2021-05-24T15:52:43.346" v="2670" actId="1076"/>
          <ac:picMkLst>
            <pc:docMk/>
            <pc:sldMk cId="531564775" sldId="265"/>
            <ac:picMk id="6" creationId="{03CA6D74-4D13-453A-BFEF-E8BD3C9A0F6B}"/>
          </ac:picMkLst>
        </pc:picChg>
        <pc:picChg chg="add mod ord">
          <ac:chgData name="VRIGNAUD NICOLAS" userId="0136e576-29be-434a-a7d2-526826b650c6" providerId="ADAL" clId="{9EF7DBE6-61A1-4260-B04F-12ECCFA16141}" dt="2021-05-24T15:52:12.042" v="2656" actId="26606"/>
          <ac:picMkLst>
            <pc:docMk/>
            <pc:sldMk cId="531564775" sldId="265"/>
            <ac:picMk id="7" creationId="{5B80C25E-A284-4EE4-9379-A44446EC676E}"/>
          </ac:picMkLst>
        </pc:picChg>
        <pc:picChg chg="add mod ord">
          <ac:chgData name="VRIGNAUD NICOLAS" userId="0136e576-29be-434a-a7d2-526826b650c6" providerId="ADAL" clId="{9EF7DBE6-61A1-4260-B04F-12ECCFA16141}" dt="2021-05-24T15:52:12.042" v="2656" actId="26606"/>
          <ac:picMkLst>
            <pc:docMk/>
            <pc:sldMk cId="531564775" sldId="265"/>
            <ac:picMk id="9" creationId="{AEB7EC11-BEE0-4809-9599-DE5965E38579}"/>
          </ac:picMkLst>
        </pc:picChg>
        <pc:picChg chg="add">
          <ac:chgData name="VRIGNAUD NICOLAS" userId="0136e576-29be-434a-a7d2-526826b650c6" providerId="ADAL" clId="{9EF7DBE6-61A1-4260-B04F-12ECCFA16141}" dt="2021-05-24T15:52:12.042" v="2656" actId="26606"/>
          <ac:picMkLst>
            <pc:docMk/>
            <pc:sldMk cId="531564775" sldId="265"/>
            <ac:picMk id="14" creationId="{3571A55B-8C56-492F-B317-105830ECF92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51D6F9-BEB6-4060-84B5-AC35537351E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804EA0-5CCD-4DFF-95E0-4BB29C88BBC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1. Objectifs et structure du projet</a:t>
          </a:r>
          <a:endParaRPr lang="en-US" dirty="0"/>
        </a:p>
      </dgm:t>
    </dgm:pt>
    <dgm:pt modelId="{CC1E0FC1-7B85-4F0D-979D-972F3F0BE1D9}" type="parTrans" cxnId="{8EA2BF24-DE07-4852-9814-D87211AA0CF3}">
      <dgm:prSet/>
      <dgm:spPr/>
      <dgm:t>
        <a:bodyPr/>
        <a:lstStyle/>
        <a:p>
          <a:endParaRPr lang="en-US"/>
        </a:p>
      </dgm:t>
    </dgm:pt>
    <dgm:pt modelId="{E0A83665-C46D-47E9-80B8-F181EE044B36}" type="sibTrans" cxnId="{8EA2BF24-DE07-4852-9814-D87211AA0C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E703FF-8994-47BB-8308-FAEE1110A9C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2. Méthodes utilisées</a:t>
          </a:r>
          <a:endParaRPr lang="en-US" dirty="0"/>
        </a:p>
      </dgm:t>
    </dgm:pt>
    <dgm:pt modelId="{C68D65E8-0F60-419E-82BA-8A5F47C242A1}" type="parTrans" cxnId="{6E1ED278-9276-4C80-BF5A-9939D8329D83}">
      <dgm:prSet/>
      <dgm:spPr/>
      <dgm:t>
        <a:bodyPr/>
        <a:lstStyle/>
        <a:p>
          <a:endParaRPr lang="en-US"/>
        </a:p>
      </dgm:t>
    </dgm:pt>
    <dgm:pt modelId="{E3777E2F-5C98-41D3-8B96-8838632BB096}" type="sibTrans" cxnId="{6E1ED278-9276-4C80-BF5A-9939D8329D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1CDFA8-DA26-43A7-B283-5618ACC60F9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3. Mise en marche du programme</a:t>
          </a:r>
          <a:endParaRPr lang="en-US" dirty="0"/>
        </a:p>
      </dgm:t>
    </dgm:pt>
    <dgm:pt modelId="{8EC4C083-B698-496D-B7D6-EDD6C73BA8A6}" type="parTrans" cxnId="{18A8CDD8-11AA-418D-8E51-3D6007212CE7}">
      <dgm:prSet/>
      <dgm:spPr/>
      <dgm:t>
        <a:bodyPr/>
        <a:lstStyle/>
        <a:p>
          <a:endParaRPr lang="en-US"/>
        </a:p>
      </dgm:t>
    </dgm:pt>
    <dgm:pt modelId="{F99ADD7D-3092-4F99-9CA5-05E763BDCE4C}" type="sibTrans" cxnId="{18A8CDD8-11AA-418D-8E51-3D6007212CE7}">
      <dgm:prSet/>
      <dgm:spPr/>
      <dgm:t>
        <a:bodyPr/>
        <a:lstStyle/>
        <a:p>
          <a:endParaRPr lang="en-US"/>
        </a:p>
      </dgm:t>
    </dgm:pt>
    <dgm:pt modelId="{0DA52FC4-C0F9-4470-9A43-A8FBF7BA33DD}" type="pres">
      <dgm:prSet presAssocID="{9F51D6F9-BEB6-4060-84B5-AC35537351E4}" presName="root" presStyleCnt="0">
        <dgm:presLayoutVars>
          <dgm:dir/>
          <dgm:resizeHandles val="exact"/>
        </dgm:presLayoutVars>
      </dgm:prSet>
      <dgm:spPr/>
    </dgm:pt>
    <dgm:pt modelId="{32F9D124-B67A-4ABC-9112-2A05A6B4B3C2}" type="pres">
      <dgm:prSet presAssocID="{9F51D6F9-BEB6-4060-84B5-AC35537351E4}" presName="container" presStyleCnt="0">
        <dgm:presLayoutVars>
          <dgm:dir/>
          <dgm:resizeHandles val="exact"/>
        </dgm:presLayoutVars>
      </dgm:prSet>
      <dgm:spPr/>
    </dgm:pt>
    <dgm:pt modelId="{8DCF8DFF-B868-4427-8A20-B4E23552E205}" type="pres">
      <dgm:prSet presAssocID="{54804EA0-5CCD-4DFF-95E0-4BB29C88BBCD}" presName="compNode" presStyleCnt="0"/>
      <dgm:spPr/>
    </dgm:pt>
    <dgm:pt modelId="{682A9B4E-503C-4691-A57D-9A5375E8D9B1}" type="pres">
      <dgm:prSet presAssocID="{54804EA0-5CCD-4DFF-95E0-4BB29C88BBCD}" presName="iconBgRect" presStyleLbl="bgShp" presStyleIdx="0" presStyleCnt="3"/>
      <dgm:spPr/>
    </dgm:pt>
    <dgm:pt modelId="{E20CE30A-2D87-4B20-B15A-06F43730FCE8}" type="pres">
      <dgm:prSet presAssocID="{54804EA0-5CCD-4DFF-95E0-4BB29C88BB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02E148CF-3A7D-4CB7-A2D4-DFE4EF6D8CEF}" type="pres">
      <dgm:prSet presAssocID="{54804EA0-5CCD-4DFF-95E0-4BB29C88BBCD}" presName="spaceRect" presStyleCnt="0"/>
      <dgm:spPr/>
    </dgm:pt>
    <dgm:pt modelId="{C5F87A1A-2E3B-4479-80ED-E264188DB422}" type="pres">
      <dgm:prSet presAssocID="{54804EA0-5CCD-4DFF-95E0-4BB29C88BBCD}" presName="textRect" presStyleLbl="revTx" presStyleIdx="0" presStyleCnt="3">
        <dgm:presLayoutVars>
          <dgm:chMax val="1"/>
          <dgm:chPref val="1"/>
        </dgm:presLayoutVars>
      </dgm:prSet>
      <dgm:spPr/>
    </dgm:pt>
    <dgm:pt modelId="{71653324-D61C-4CE5-BF29-D3D7417C977C}" type="pres">
      <dgm:prSet presAssocID="{E0A83665-C46D-47E9-80B8-F181EE044B36}" presName="sibTrans" presStyleLbl="sibTrans2D1" presStyleIdx="0" presStyleCnt="0"/>
      <dgm:spPr/>
    </dgm:pt>
    <dgm:pt modelId="{9915D57F-0000-4155-8093-36046D62322B}" type="pres">
      <dgm:prSet presAssocID="{90E703FF-8994-47BB-8308-FAEE1110A9C8}" presName="compNode" presStyleCnt="0"/>
      <dgm:spPr/>
    </dgm:pt>
    <dgm:pt modelId="{4F5FD779-2BDA-476F-B903-0E8E95DEA10E}" type="pres">
      <dgm:prSet presAssocID="{90E703FF-8994-47BB-8308-FAEE1110A9C8}" presName="iconBgRect" presStyleLbl="bgShp" presStyleIdx="1" presStyleCnt="3"/>
      <dgm:spPr/>
    </dgm:pt>
    <dgm:pt modelId="{2A4578AD-0E2B-43D3-B4DD-F4D5A7C5596B}" type="pres">
      <dgm:prSet presAssocID="{90E703FF-8994-47BB-8308-FAEE1110A9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cles avec flèches avec un remplissage uni"/>
        </a:ext>
      </dgm:extLst>
    </dgm:pt>
    <dgm:pt modelId="{DDBDD25D-A1E0-4D72-8569-F5657922E7A1}" type="pres">
      <dgm:prSet presAssocID="{90E703FF-8994-47BB-8308-FAEE1110A9C8}" presName="spaceRect" presStyleCnt="0"/>
      <dgm:spPr/>
    </dgm:pt>
    <dgm:pt modelId="{3E8F88CB-CD52-4E28-B373-D256C6EC3924}" type="pres">
      <dgm:prSet presAssocID="{90E703FF-8994-47BB-8308-FAEE1110A9C8}" presName="textRect" presStyleLbl="revTx" presStyleIdx="1" presStyleCnt="3">
        <dgm:presLayoutVars>
          <dgm:chMax val="1"/>
          <dgm:chPref val="1"/>
        </dgm:presLayoutVars>
      </dgm:prSet>
      <dgm:spPr/>
    </dgm:pt>
    <dgm:pt modelId="{8FF69977-B1AA-49CD-9EA9-A420863B961C}" type="pres">
      <dgm:prSet presAssocID="{E3777E2F-5C98-41D3-8B96-8838632BB096}" presName="sibTrans" presStyleLbl="sibTrans2D1" presStyleIdx="0" presStyleCnt="0"/>
      <dgm:spPr/>
    </dgm:pt>
    <dgm:pt modelId="{BF6F3546-1780-4942-AFD0-6B50DB084E84}" type="pres">
      <dgm:prSet presAssocID="{5B1CDFA8-DA26-43A7-B283-5618ACC60F99}" presName="compNode" presStyleCnt="0"/>
      <dgm:spPr/>
    </dgm:pt>
    <dgm:pt modelId="{D4774AF0-D31D-4D01-BD27-A99046791CB1}" type="pres">
      <dgm:prSet presAssocID="{5B1CDFA8-DA26-43A7-B283-5618ACC60F99}" presName="iconBgRect" presStyleLbl="bgShp" presStyleIdx="2" presStyleCnt="3"/>
      <dgm:spPr/>
    </dgm:pt>
    <dgm:pt modelId="{59716407-CEDD-42DD-95CA-8C2EF9B0A982}" type="pres">
      <dgm:prSet presAssocID="{5B1CDFA8-DA26-43A7-B283-5618ACC60F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rminal Cmd avec un remplissage uni"/>
        </a:ext>
      </dgm:extLst>
    </dgm:pt>
    <dgm:pt modelId="{49B52BDF-3CF2-4A45-AEDE-D31C2D22C3A5}" type="pres">
      <dgm:prSet presAssocID="{5B1CDFA8-DA26-43A7-B283-5618ACC60F99}" presName="spaceRect" presStyleCnt="0"/>
      <dgm:spPr/>
    </dgm:pt>
    <dgm:pt modelId="{65B38D79-D114-4982-8B7C-EEE74312B11A}" type="pres">
      <dgm:prSet presAssocID="{5B1CDFA8-DA26-43A7-B283-5618ACC60F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195340E-F7E1-4376-B937-B458EA05C658}" type="presOf" srcId="{E3777E2F-5C98-41D3-8B96-8838632BB096}" destId="{8FF69977-B1AA-49CD-9EA9-A420863B961C}" srcOrd="0" destOrd="0" presId="urn:microsoft.com/office/officeart/2018/2/layout/IconCircleList"/>
    <dgm:cxn modelId="{8EA2BF24-DE07-4852-9814-D87211AA0CF3}" srcId="{9F51D6F9-BEB6-4060-84B5-AC35537351E4}" destId="{54804EA0-5CCD-4DFF-95E0-4BB29C88BBCD}" srcOrd="0" destOrd="0" parTransId="{CC1E0FC1-7B85-4F0D-979D-972F3F0BE1D9}" sibTransId="{E0A83665-C46D-47E9-80B8-F181EE044B36}"/>
    <dgm:cxn modelId="{8C5EB63E-FE97-4121-864C-A1F2CCAB7241}" type="presOf" srcId="{54804EA0-5CCD-4DFF-95E0-4BB29C88BBCD}" destId="{C5F87A1A-2E3B-4479-80ED-E264188DB422}" srcOrd="0" destOrd="0" presId="urn:microsoft.com/office/officeart/2018/2/layout/IconCircleList"/>
    <dgm:cxn modelId="{FF5BB14B-2203-4CF9-B2E9-161D13806D0C}" type="presOf" srcId="{90E703FF-8994-47BB-8308-FAEE1110A9C8}" destId="{3E8F88CB-CD52-4E28-B373-D256C6EC3924}" srcOrd="0" destOrd="0" presId="urn:microsoft.com/office/officeart/2018/2/layout/IconCircleList"/>
    <dgm:cxn modelId="{6E1ED278-9276-4C80-BF5A-9939D8329D83}" srcId="{9F51D6F9-BEB6-4060-84B5-AC35537351E4}" destId="{90E703FF-8994-47BB-8308-FAEE1110A9C8}" srcOrd="1" destOrd="0" parTransId="{C68D65E8-0F60-419E-82BA-8A5F47C242A1}" sibTransId="{E3777E2F-5C98-41D3-8B96-8838632BB096}"/>
    <dgm:cxn modelId="{567C04B1-AA0A-40DB-A111-B0A5168157A8}" type="presOf" srcId="{E0A83665-C46D-47E9-80B8-F181EE044B36}" destId="{71653324-D61C-4CE5-BF29-D3D7417C977C}" srcOrd="0" destOrd="0" presId="urn:microsoft.com/office/officeart/2018/2/layout/IconCircleList"/>
    <dgm:cxn modelId="{498D05B1-390B-4DB4-BC0F-D88679A236D8}" type="presOf" srcId="{5B1CDFA8-DA26-43A7-B283-5618ACC60F99}" destId="{65B38D79-D114-4982-8B7C-EEE74312B11A}" srcOrd="0" destOrd="0" presId="urn:microsoft.com/office/officeart/2018/2/layout/IconCircleList"/>
    <dgm:cxn modelId="{75CD60D0-013A-4E34-9308-FAA2885C5CED}" type="presOf" srcId="{9F51D6F9-BEB6-4060-84B5-AC35537351E4}" destId="{0DA52FC4-C0F9-4470-9A43-A8FBF7BA33DD}" srcOrd="0" destOrd="0" presId="urn:microsoft.com/office/officeart/2018/2/layout/IconCircleList"/>
    <dgm:cxn modelId="{18A8CDD8-11AA-418D-8E51-3D6007212CE7}" srcId="{9F51D6F9-BEB6-4060-84B5-AC35537351E4}" destId="{5B1CDFA8-DA26-43A7-B283-5618ACC60F99}" srcOrd="2" destOrd="0" parTransId="{8EC4C083-B698-496D-B7D6-EDD6C73BA8A6}" sibTransId="{F99ADD7D-3092-4F99-9CA5-05E763BDCE4C}"/>
    <dgm:cxn modelId="{CFE21E20-B192-4749-BCBB-046D8C50A8F2}" type="presParOf" srcId="{0DA52FC4-C0F9-4470-9A43-A8FBF7BA33DD}" destId="{32F9D124-B67A-4ABC-9112-2A05A6B4B3C2}" srcOrd="0" destOrd="0" presId="urn:microsoft.com/office/officeart/2018/2/layout/IconCircleList"/>
    <dgm:cxn modelId="{FD8E367C-649F-44F7-A275-D39A96D42282}" type="presParOf" srcId="{32F9D124-B67A-4ABC-9112-2A05A6B4B3C2}" destId="{8DCF8DFF-B868-4427-8A20-B4E23552E205}" srcOrd="0" destOrd="0" presId="urn:microsoft.com/office/officeart/2018/2/layout/IconCircleList"/>
    <dgm:cxn modelId="{484BE4C9-CA88-4BBA-ADB5-96275643CAF6}" type="presParOf" srcId="{8DCF8DFF-B868-4427-8A20-B4E23552E205}" destId="{682A9B4E-503C-4691-A57D-9A5375E8D9B1}" srcOrd="0" destOrd="0" presId="urn:microsoft.com/office/officeart/2018/2/layout/IconCircleList"/>
    <dgm:cxn modelId="{D7D71187-1C6E-4174-BBD6-141E067EE3D0}" type="presParOf" srcId="{8DCF8DFF-B868-4427-8A20-B4E23552E205}" destId="{E20CE30A-2D87-4B20-B15A-06F43730FCE8}" srcOrd="1" destOrd="0" presId="urn:microsoft.com/office/officeart/2018/2/layout/IconCircleList"/>
    <dgm:cxn modelId="{F9081BD5-8619-454F-B097-EEF229D8E87C}" type="presParOf" srcId="{8DCF8DFF-B868-4427-8A20-B4E23552E205}" destId="{02E148CF-3A7D-4CB7-A2D4-DFE4EF6D8CEF}" srcOrd="2" destOrd="0" presId="urn:microsoft.com/office/officeart/2018/2/layout/IconCircleList"/>
    <dgm:cxn modelId="{826A1126-E2C9-4933-A507-C2B37A3CE33A}" type="presParOf" srcId="{8DCF8DFF-B868-4427-8A20-B4E23552E205}" destId="{C5F87A1A-2E3B-4479-80ED-E264188DB422}" srcOrd="3" destOrd="0" presId="urn:microsoft.com/office/officeart/2018/2/layout/IconCircleList"/>
    <dgm:cxn modelId="{2066ECDD-2F84-433F-9D4F-A64D98881034}" type="presParOf" srcId="{32F9D124-B67A-4ABC-9112-2A05A6B4B3C2}" destId="{71653324-D61C-4CE5-BF29-D3D7417C977C}" srcOrd="1" destOrd="0" presId="urn:microsoft.com/office/officeart/2018/2/layout/IconCircleList"/>
    <dgm:cxn modelId="{86F5C114-9307-4668-AD4B-0164D88263A6}" type="presParOf" srcId="{32F9D124-B67A-4ABC-9112-2A05A6B4B3C2}" destId="{9915D57F-0000-4155-8093-36046D62322B}" srcOrd="2" destOrd="0" presId="urn:microsoft.com/office/officeart/2018/2/layout/IconCircleList"/>
    <dgm:cxn modelId="{02C9F3EF-17B4-4ECF-9D6C-B18A0824850C}" type="presParOf" srcId="{9915D57F-0000-4155-8093-36046D62322B}" destId="{4F5FD779-2BDA-476F-B903-0E8E95DEA10E}" srcOrd="0" destOrd="0" presId="urn:microsoft.com/office/officeart/2018/2/layout/IconCircleList"/>
    <dgm:cxn modelId="{43635594-5A0E-4644-B284-20C3A5834665}" type="presParOf" srcId="{9915D57F-0000-4155-8093-36046D62322B}" destId="{2A4578AD-0E2B-43D3-B4DD-F4D5A7C5596B}" srcOrd="1" destOrd="0" presId="urn:microsoft.com/office/officeart/2018/2/layout/IconCircleList"/>
    <dgm:cxn modelId="{14DB4A12-109A-4341-B5B9-3FD6AEA78D13}" type="presParOf" srcId="{9915D57F-0000-4155-8093-36046D62322B}" destId="{DDBDD25D-A1E0-4D72-8569-F5657922E7A1}" srcOrd="2" destOrd="0" presId="urn:microsoft.com/office/officeart/2018/2/layout/IconCircleList"/>
    <dgm:cxn modelId="{A8C57097-FBE6-4F4D-AEFF-BAD061422173}" type="presParOf" srcId="{9915D57F-0000-4155-8093-36046D62322B}" destId="{3E8F88CB-CD52-4E28-B373-D256C6EC3924}" srcOrd="3" destOrd="0" presId="urn:microsoft.com/office/officeart/2018/2/layout/IconCircleList"/>
    <dgm:cxn modelId="{6335D23C-E201-451F-A1AA-1A61FA4AE999}" type="presParOf" srcId="{32F9D124-B67A-4ABC-9112-2A05A6B4B3C2}" destId="{8FF69977-B1AA-49CD-9EA9-A420863B961C}" srcOrd="3" destOrd="0" presId="urn:microsoft.com/office/officeart/2018/2/layout/IconCircleList"/>
    <dgm:cxn modelId="{A2E33F12-7DB0-4295-BB59-290C4C683591}" type="presParOf" srcId="{32F9D124-B67A-4ABC-9112-2A05A6B4B3C2}" destId="{BF6F3546-1780-4942-AFD0-6B50DB084E84}" srcOrd="4" destOrd="0" presId="urn:microsoft.com/office/officeart/2018/2/layout/IconCircleList"/>
    <dgm:cxn modelId="{17A483DB-55A3-4E55-8FC1-268F8F945E5D}" type="presParOf" srcId="{BF6F3546-1780-4942-AFD0-6B50DB084E84}" destId="{D4774AF0-D31D-4D01-BD27-A99046791CB1}" srcOrd="0" destOrd="0" presId="urn:microsoft.com/office/officeart/2018/2/layout/IconCircleList"/>
    <dgm:cxn modelId="{ECA4B4A6-02D3-48F4-93E0-27F5C3B38CFA}" type="presParOf" srcId="{BF6F3546-1780-4942-AFD0-6B50DB084E84}" destId="{59716407-CEDD-42DD-95CA-8C2EF9B0A982}" srcOrd="1" destOrd="0" presId="urn:microsoft.com/office/officeart/2018/2/layout/IconCircleList"/>
    <dgm:cxn modelId="{70C83287-1236-4B4F-AC66-DBC76EEC8AE5}" type="presParOf" srcId="{BF6F3546-1780-4942-AFD0-6B50DB084E84}" destId="{49B52BDF-3CF2-4A45-AEDE-D31C2D22C3A5}" srcOrd="2" destOrd="0" presId="urn:microsoft.com/office/officeart/2018/2/layout/IconCircleList"/>
    <dgm:cxn modelId="{AD5886EF-C533-4381-82A9-83751A459347}" type="presParOf" srcId="{BF6F3546-1780-4942-AFD0-6B50DB084E84}" destId="{65B38D79-D114-4982-8B7C-EEE74312B11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A9B4E-503C-4691-A57D-9A5375E8D9B1}">
      <dsp:nvSpPr>
        <dsp:cNvPr id="0" name=""/>
        <dsp:cNvSpPr/>
      </dsp:nvSpPr>
      <dsp:spPr>
        <a:xfrm>
          <a:off x="34365" y="1583584"/>
          <a:ext cx="891581" cy="8915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CE30A-2D87-4B20-B15A-06F43730FCE8}">
      <dsp:nvSpPr>
        <dsp:cNvPr id="0" name=""/>
        <dsp:cNvSpPr/>
      </dsp:nvSpPr>
      <dsp:spPr>
        <a:xfrm>
          <a:off x="221597" y="1770816"/>
          <a:ext cx="517117" cy="517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87A1A-2E3B-4479-80ED-E264188DB422}">
      <dsp:nvSpPr>
        <dsp:cNvPr id="0" name=""/>
        <dsp:cNvSpPr/>
      </dsp:nvSpPr>
      <dsp:spPr>
        <a:xfrm>
          <a:off x="1117000" y="1583584"/>
          <a:ext cx="2101585" cy="89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1. Objectifs et structure du projet</a:t>
          </a:r>
          <a:endParaRPr lang="en-US" sz="2100" kern="1200" dirty="0"/>
        </a:p>
      </dsp:txBody>
      <dsp:txXfrm>
        <a:off x="1117000" y="1583584"/>
        <a:ext cx="2101585" cy="891581"/>
      </dsp:txXfrm>
    </dsp:sp>
    <dsp:sp modelId="{4F5FD779-2BDA-476F-B903-0E8E95DEA10E}">
      <dsp:nvSpPr>
        <dsp:cNvPr id="0" name=""/>
        <dsp:cNvSpPr/>
      </dsp:nvSpPr>
      <dsp:spPr>
        <a:xfrm>
          <a:off x="3584770" y="1583584"/>
          <a:ext cx="891581" cy="8915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578AD-0E2B-43D3-B4DD-F4D5A7C5596B}">
      <dsp:nvSpPr>
        <dsp:cNvPr id="0" name=""/>
        <dsp:cNvSpPr/>
      </dsp:nvSpPr>
      <dsp:spPr>
        <a:xfrm>
          <a:off x="3772003" y="1770816"/>
          <a:ext cx="517117" cy="517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F88CB-CD52-4E28-B373-D256C6EC3924}">
      <dsp:nvSpPr>
        <dsp:cNvPr id="0" name=""/>
        <dsp:cNvSpPr/>
      </dsp:nvSpPr>
      <dsp:spPr>
        <a:xfrm>
          <a:off x="4667405" y="1583584"/>
          <a:ext cx="2101585" cy="89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2. Méthodes utilisées</a:t>
          </a:r>
          <a:endParaRPr lang="en-US" sz="2100" kern="1200" dirty="0"/>
        </a:p>
      </dsp:txBody>
      <dsp:txXfrm>
        <a:off x="4667405" y="1583584"/>
        <a:ext cx="2101585" cy="891581"/>
      </dsp:txXfrm>
    </dsp:sp>
    <dsp:sp modelId="{D4774AF0-D31D-4D01-BD27-A99046791CB1}">
      <dsp:nvSpPr>
        <dsp:cNvPr id="0" name=""/>
        <dsp:cNvSpPr/>
      </dsp:nvSpPr>
      <dsp:spPr>
        <a:xfrm>
          <a:off x="7135176" y="1583584"/>
          <a:ext cx="891581" cy="8915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16407-CEDD-42DD-95CA-8C2EF9B0A982}">
      <dsp:nvSpPr>
        <dsp:cNvPr id="0" name=""/>
        <dsp:cNvSpPr/>
      </dsp:nvSpPr>
      <dsp:spPr>
        <a:xfrm>
          <a:off x="7322408" y="1770816"/>
          <a:ext cx="517117" cy="517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38D79-D114-4982-8B7C-EEE74312B11A}">
      <dsp:nvSpPr>
        <dsp:cNvPr id="0" name=""/>
        <dsp:cNvSpPr/>
      </dsp:nvSpPr>
      <dsp:spPr>
        <a:xfrm>
          <a:off x="8217811" y="1583584"/>
          <a:ext cx="2101585" cy="89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3. Mise en marche du programme</a:t>
          </a:r>
          <a:endParaRPr lang="en-US" sz="2100" kern="1200" dirty="0"/>
        </a:p>
      </dsp:txBody>
      <dsp:txXfrm>
        <a:off x="8217811" y="1583584"/>
        <a:ext cx="2101585" cy="891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BD996-C882-4193-A1F2-1AED6B94B7F4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AB5B0-ACB7-4BEF-BC3E-14E318850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47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AB5B0-ACB7-4BEF-BC3E-14E31885089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43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FDF9-DF54-4BBF-8250-F4454C0B8540}" type="datetime1">
              <a:rPr lang="fr-FR" smtClean="0"/>
              <a:t>27/05/2021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305-1E04-4C4E-B597-13CF268FB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13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42F9-DD78-48BD-9708-38807A92D3E1}" type="datetime1">
              <a:rPr lang="fr-FR" smtClean="0"/>
              <a:t>27/05/2021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305-1E04-4C4E-B597-13CF268FB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61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195C-D28B-453B-8405-7DF69A7B4379}" type="datetime1">
              <a:rPr lang="fr-FR" smtClean="0"/>
              <a:t>27/05/2021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305-1E04-4C4E-B597-13CF268FB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75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8DE7-38C5-43E0-AC57-C996F646BF9C}" type="datetime1">
              <a:rPr lang="fr-FR" smtClean="0"/>
              <a:t>27/05/2021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305-1E04-4C4E-B597-13CF268FB34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402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D001-E75C-4026-9E66-0A13376B4DBC}" type="datetime1">
              <a:rPr lang="fr-FR" smtClean="0"/>
              <a:t>27/05/2021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305-1E04-4C4E-B597-13CF268FB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68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521-0E3E-4FBF-BF87-4E4A716CF669}" type="datetime1">
              <a:rPr lang="fr-FR" smtClean="0"/>
              <a:t>27/05/2021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305-1E04-4C4E-B597-13CF268FB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339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F0B-D542-4F81-8FF8-42B7E32578EA}" type="datetime1">
              <a:rPr lang="fr-FR" smtClean="0"/>
              <a:t>27/05/2021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305-1E04-4C4E-B597-13CF268FB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265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5D97-CBA9-4099-A4A1-BD7E939F9488}" type="datetime1">
              <a:rPr lang="fr-FR" smtClean="0"/>
              <a:t>27/05/2021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305-1E04-4C4E-B597-13CF268FB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134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7F5C-9590-4D46-AC17-8F2C0EA12278}" type="datetime1">
              <a:rPr lang="fr-FR" smtClean="0"/>
              <a:t>27/05/2021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305-1E04-4C4E-B597-13CF268FB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22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6A0-C41B-4F95-8AFA-307EF13524CC}" type="datetime1">
              <a:rPr lang="fr-FR" smtClean="0"/>
              <a:t>27/05/2021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305-1E04-4C4E-B597-13CF268FB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80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BDBC-CEC2-46D6-B4C1-E45FE62A289D}" type="datetime1">
              <a:rPr lang="fr-FR" smtClean="0"/>
              <a:t>27/05/2021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305-1E04-4C4E-B597-13CF268FB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5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A7C9-212D-4EA3-8D30-2933EAC4E178}" type="datetime1">
              <a:rPr lang="fr-FR" smtClean="0"/>
              <a:t>27/05/2021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305-1E04-4C4E-B597-13CF268FB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78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EFD8-DAA6-41D0-A437-1462CED46F6A}" type="datetime1">
              <a:rPr lang="fr-FR" smtClean="0"/>
              <a:t>27/05/2021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305-1E04-4C4E-B597-13CF268FB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43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A10E-1131-416B-9501-B07DFD0C0D3E}" type="datetime1">
              <a:rPr lang="fr-FR" smtClean="0"/>
              <a:t>27/05/2021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305-1E04-4C4E-B597-13CF268FB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5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A286-2FD6-44FB-8D20-2DC6C01A1D7A}" type="datetime1">
              <a:rPr lang="fr-FR" smtClean="0"/>
              <a:t>27/05/2021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305-1E04-4C4E-B597-13CF268FB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45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26DD-1DF5-4210-844A-0C86EECCAD2F}" type="datetime1">
              <a:rPr lang="fr-FR" smtClean="0"/>
              <a:t>27/05/2021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305-1E04-4C4E-B597-13CF268FB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05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C2D9-20A9-48B3-9F5B-0486AAD3DBC0}" type="datetime1">
              <a:rPr lang="fr-FR" smtClean="0"/>
              <a:t>27/05/2021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305-1E04-4C4E-B597-13CF268FB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66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52CF6C-5047-4477-A50E-AC3A948B5122}" type="datetime1">
              <a:rPr lang="fr-FR" smtClean="0"/>
              <a:t>27/05/2021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1EE8305-1E04-4C4E-B597-13CF268FB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423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file:///C:\Programmation\C++\Polytech\Projet%20S4\M&#233;thode%20de%20Hough%20App\Build\HoughMethod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C4AE8-5C9E-4ED1-8C0E-CEA7C2D7E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000" dirty="0"/>
              <a:t>Méthode de Hough</a:t>
            </a:r>
            <a:br>
              <a:rPr lang="fr-FR" sz="3000" dirty="0"/>
            </a:br>
            <a:br>
              <a:rPr lang="fr-FR" sz="3000" dirty="0"/>
            </a:br>
            <a:r>
              <a:rPr lang="fr-FR" sz="3000" dirty="0"/>
              <a:t>Algorithmes pour la détection de cercles et de lignes</a:t>
            </a:r>
            <a:br>
              <a:rPr lang="fr-FR" sz="3000" dirty="0"/>
            </a:br>
            <a:endParaRPr lang="fr-FR" sz="3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F6FE24-27C1-4359-A22D-7FEE689F8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0" y="4701309"/>
            <a:ext cx="5441286" cy="492855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Nicolas Vrignaud						28/05/2021</a:t>
            </a:r>
          </a:p>
        </p:txBody>
      </p:sp>
      <p:pic>
        <p:nvPicPr>
          <p:cNvPr id="28" name="Picture 30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711D9BF-4F03-4FED-B5B2-B52A1DC114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2" r="1787"/>
          <a:stretch/>
        </p:blipFill>
        <p:spPr>
          <a:xfrm>
            <a:off x="965198" y="1932495"/>
            <a:ext cx="2381317" cy="3015242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7483FD-5913-4517-A1AE-EE096D748A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548" y="5896611"/>
            <a:ext cx="2925452" cy="961389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AE91E504-6190-4736-B4DA-8D3F268967C4}"/>
              </a:ext>
            </a:extLst>
          </p:cNvPr>
          <p:cNvSpPr txBox="1">
            <a:spLocks/>
          </p:cNvSpPr>
          <p:nvPr/>
        </p:nvSpPr>
        <p:spPr>
          <a:xfrm>
            <a:off x="5369440" y="740523"/>
            <a:ext cx="5441286" cy="4928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2"/>
                </a:solidFill>
              </a:rPr>
              <a:t>Projet d’informatique</a:t>
            </a:r>
          </a:p>
        </p:txBody>
      </p:sp>
    </p:spTree>
    <p:extLst>
      <p:ext uri="{BB962C8B-B14F-4D97-AF65-F5344CB8AC3E}">
        <p14:creationId xmlns:p14="http://schemas.microsoft.com/office/powerpoint/2010/main" val="381009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5E0D4-278B-4DE0-BCED-0078D6D8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0644F5BB-BA5D-4153-B1C2-FC0725DB2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840205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E345F5-09D9-430A-8BC1-47D4EEEE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65836"/>
            <a:ext cx="753545" cy="365125"/>
          </a:xfrm>
        </p:spPr>
        <p:txBody>
          <a:bodyPr/>
          <a:lstStyle/>
          <a:p>
            <a:r>
              <a:rPr lang="fr-FR"/>
              <a:t>1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9989014-C660-466B-A55C-B7B39D5F9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1587" y="5761035"/>
            <a:ext cx="2959196" cy="9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0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A7E65-9A72-4063-BBCF-01BD9FA1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10517" cy="1117600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1. Objectifs et structure du projet</a:t>
            </a:r>
            <a:br>
              <a:rPr lang="fr-FR" sz="3600" dirty="0"/>
            </a:br>
            <a:r>
              <a:rPr lang="fr-FR" sz="1800" dirty="0"/>
              <a:t>Objectifs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EB7973-1FAE-44F3-8B35-D16F5A51A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0"/>
            <a:ext cx="5910517" cy="3962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Installation, prise en main :</a:t>
            </a:r>
          </a:p>
          <a:p>
            <a:pPr marL="36900" indent="0" algn="ctr">
              <a:buNone/>
            </a:pPr>
            <a:r>
              <a:rPr lang="fr-FR" dirty="0"/>
              <a:t>bibliothèque </a:t>
            </a:r>
            <a:r>
              <a:rPr lang="fr-FR" dirty="0" err="1"/>
              <a:t>OpenCV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Lecture, affichage et modification d’une image</a:t>
            </a:r>
          </a:p>
          <a:p>
            <a:pPr marL="3690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Détection de cercles et de lignes :</a:t>
            </a:r>
          </a:p>
          <a:p>
            <a:pPr marL="36900" indent="0" algn="ctr">
              <a:buNone/>
            </a:pPr>
            <a:r>
              <a:rPr lang="fr-FR" dirty="0"/>
              <a:t>méthode de Hough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Interface graphique Qt</a:t>
            </a:r>
          </a:p>
          <a:p>
            <a:pPr marL="36900" indent="0">
              <a:buNone/>
            </a:pPr>
            <a:endParaRPr lang="fr-FR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FEB31415-7BF1-4297-867D-3EA440C99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2162" y="965196"/>
            <a:ext cx="3685394" cy="4971787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59EEC-B283-4C01-B663-E33E87E3906E}"/>
              </a:ext>
            </a:extLst>
          </p:cNvPr>
          <p:cNvSpPr/>
          <p:nvPr/>
        </p:nvSpPr>
        <p:spPr>
          <a:xfrm>
            <a:off x="7574886" y="970509"/>
            <a:ext cx="3680216" cy="4966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BFFBF6-D812-4DB4-A123-794F96F9D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715" y="3451089"/>
            <a:ext cx="3064287" cy="22445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EFE301-7C2F-4E86-B23F-DFECADA73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302" y="1126064"/>
            <a:ext cx="1830774" cy="225326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E80F86-5CA8-4034-BF56-CE8F159A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7577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2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D8FA44F-670A-4B6D-B281-EA3FD1B06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2555"/>
            <a:ext cx="2956816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6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DD975-FAFE-4D9E-8747-F8CE2E54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Objectifs et structure du projet</a:t>
            </a:r>
            <a:br>
              <a:rPr lang="fr-FR" dirty="0"/>
            </a:br>
            <a:r>
              <a:rPr lang="fr-FR" sz="2000" dirty="0"/>
              <a:t>Structure de l’interface graphique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C86873-EC89-4615-B1F5-CEA621E9E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8208940" cy="40587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endParaRPr lang="fr-FR" sz="1900" b="1" u="sng" dirty="0">
              <a:solidFill>
                <a:srgbClr val="FF0000"/>
              </a:solidFill>
            </a:endParaRPr>
          </a:p>
          <a:p>
            <a:pPr marL="36900" indent="0" algn="ctr">
              <a:buNone/>
            </a:pPr>
            <a:endParaRPr lang="fr-FR" sz="1900" b="1" u="sng" dirty="0">
              <a:solidFill>
                <a:srgbClr val="FF0000"/>
              </a:solidFill>
            </a:endParaRP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sz="1900" dirty="0"/>
              <a:t>Classe Image (</a:t>
            </a:r>
            <a:r>
              <a:rPr lang="fr-FR" sz="1900" dirty="0" err="1"/>
              <a:t>OpenCV</a:t>
            </a:r>
            <a:r>
              <a:rPr lang="fr-FR" sz="1900" dirty="0"/>
              <a:t>)</a:t>
            </a:r>
          </a:p>
          <a:p>
            <a:pPr marL="36900" indent="0" algn="ctr">
              <a:buNone/>
            </a:pPr>
            <a:endParaRPr lang="fr-FR" sz="1900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sz="1900" dirty="0"/>
              <a:t>Interface graphique : réutilisation du code</a:t>
            </a:r>
          </a:p>
          <a:p>
            <a:pPr lvl="1" algn="ctr">
              <a:buFont typeface="Wingdings" panose="05000000000000000000" pitchFamily="2" charset="2"/>
              <a:buChar char="Ø"/>
            </a:pPr>
            <a:r>
              <a:rPr lang="fr-FR" sz="1700" dirty="0"/>
              <a:t>Traitement puis conversion en </a:t>
            </a:r>
            <a:r>
              <a:rPr lang="fr-FR" sz="1700" dirty="0" err="1"/>
              <a:t>Qimage</a:t>
            </a:r>
            <a:endParaRPr lang="fr-FR" sz="1700" dirty="0"/>
          </a:p>
          <a:p>
            <a:pPr lvl="1" algn="ctr">
              <a:buFont typeface="Wingdings" panose="05000000000000000000" pitchFamily="2" charset="2"/>
              <a:buChar char="Ø"/>
            </a:pPr>
            <a:r>
              <a:rPr lang="fr-FR" sz="1700" dirty="0"/>
              <a:t>Affichage, </a:t>
            </a:r>
            <a:r>
              <a:rPr lang="fr-FR" sz="1700" dirty="0" err="1"/>
              <a:t>layout</a:t>
            </a:r>
            <a:r>
              <a:rPr lang="fr-FR" sz="1700" dirty="0"/>
              <a:t> et placement : .</a:t>
            </a:r>
            <a:r>
              <a:rPr lang="fr-FR" sz="1700" dirty="0" err="1"/>
              <a:t>ui</a:t>
            </a:r>
            <a:endParaRPr lang="fr-FR" sz="17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9C03E2-E7AD-4547-9EDC-B54686CD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0" y="6065836"/>
            <a:ext cx="753545" cy="365125"/>
          </a:xfrm>
        </p:spPr>
        <p:txBody>
          <a:bodyPr/>
          <a:lstStyle/>
          <a:p>
            <a:r>
              <a:rPr lang="fr-FR" dirty="0"/>
              <a:t>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87173C7-BD9C-4406-9520-35F6D00B6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966" y="5760675"/>
            <a:ext cx="2956816" cy="97544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BED2D5B-065B-4F28-9CDC-703D09EFF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638" y="2026938"/>
            <a:ext cx="4397814" cy="3125953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FC32DC5-4277-4892-A95A-37CD4412D0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80"/>
          <a:stretch/>
        </p:blipFill>
        <p:spPr>
          <a:xfrm>
            <a:off x="476813" y="1790699"/>
            <a:ext cx="2039642" cy="35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8C071-A2CC-45BB-BBEB-DBE93853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10517" cy="111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600" dirty="0"/>
              <a:t>2. Méthodes utilisées</a:t>
            </a:r>
            <a:br>
              <a:rPr lang="fr-FR" sz="2800" dirty="0"/>
            </a:br>
            <a:r>
              <a:rPr lang="fr-FR" sz="1800" dirty="0"/>
              <a:t>Hough pour la détection de cercles</a:t>
            </a:r>
            <a:endParaRPr lang="fr-FR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4D8492-DB6C-49E9-AFAB-08C518C15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0"/>
            <a:ext cx="5910517" cy="41081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900" dirty="0"/>
              <a:t>Filtrage de </a:t>
            </a:r>
            <a:r>
              <a:rPr lang="fr-FR" sz="1900" dirty="0" err="1">
                <a:effectLst/>
              </a:rPr>
              <a:t>Canny</a:t>
            </a:r>
            <a:r>
              <a:rPr lang="fr-F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900" dirty="0">
                <a:effectLst/>
              </a:rPr>
              <a:t>(bords des objets)</a:t>
            </a:r>
          </a:p>
          <a:p>
            <a:pPr marL="36900" indent="0">
              <a:buNone/>
            </a:pPr>
            <a:endParaRPr lang="fr-FR" sz="19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900" dirty="0">
                <a:effectLst/>
              </a:rPr>
              <a:t>Pour chaque pixel blanc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dirty="0"/>
              <a:t>Cercle de rayon R</a:t>
            </a:r>
          </a:p>
          <a:p>
            <a:pPr marL="36900" indent="0">
              <a:buNone/>
            </a:pPr>
            <a:endParaRPr lang="fr-FR" sz="19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900" dirty="0"/>
              <a:t>Maximum(s) d’intensité de l’accumulateur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dirty="0"/>
              <a:t>Centre d’un cercle détecté</a:t>
            </a:r>
          </a:p>
          <a:p>
            <a:pPr marL="36900" indent="0">
              <a:buNone/>
            </a:pPr>
            <a:endParaRPr lang="fr-FR" sz="19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900" dirty="0"/>
              <a:t>Refaire ces étapes pour chaque rayon possible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900" dirty="0"/>
              <a:t>Tracer tous les cercles obtenus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B31415-7BF1-4297-867D-3EA440C99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2162" y="965196"/>
            <a:ext cx="3685394" cy="4971787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F497F4-FF07-42C7-B020-F0E0EBDA28B0}"/>
              </a:ext>
            </a:extLst>
          </p:cNvPr>
          <p:cNvSpPr/>
          <p:nvPr/>
        </p:nvSpPr>
        <p:spPr>
          <a:xfrm>
            <a:off x="7582162" y="970509"/>
            <a:ext cx="3680216" cy="4966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D43E00D-25AA-45F9-8810-5FDD64DDAA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" t="2750" r="3395" b="4015"/>
          <a:stretch/>
        </p:blipFill>
        <p:spPr>
          <a:xfrm>
            <a:off x="8389856" y="1187777"/>
            <a:ext cx="2102177" cy="2092751"/>
          </a:xfrm>
          <a:prstGeom prst="rect">
            <a:avLst/>
          </a:prstGeom>
        </p:spPr>
      </p:pic>
      <p:pic>
        <p:nvPicPr>
          <p:cNvPr id="10" name="Image 9" descr="Une image contenant rouge, sombre, lumière&#10;&#10;Description générée automatiquement">
            <a:extLst>
              <a:ext uri="{FF2B5EF4-FFF2-40B4-BE49-F238E27FC236}">
                <a16:creationId xmlns:a16="http://schemas.microsoft.com/office/drawing/2014/main" id="{309A2BB3-D742-4637-81AD-1C65BB1FD5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6" b="3620"/>
          <a:stretch/>
        </p:blipFill>
        <p:spPr>
          <a:xfrm>
            <a:off x="8319692" y="3531523"/>
            <a:ext cx="2172341" cy="217169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3A6123-ACE6-457A-9711-B0200242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7577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4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EA839BC-1E4B-4655-9A77-2B3B2ECA9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2555"/>
            <a:ext cx="2956816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9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14E91-36C5-4D44-9428-CA352393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11" y="609600"/>
            <a:ext cx="6310546" cy="12962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600" dirty="0"/>
              <a:t>2. Méthodes utilisées</a:t>
            </a:r>
            <a:br>
              <a:rPr lang="fr-FR" sz="3100" dirty="0"/>
            </a:br>
            <a:r>
              <a:rPr lang="fr-FR" sz="1800" dirty="0"/>
              <a:t>Hough pour la détection de cercles</a:t>
            </a:r>
          </a:p>
        </p:txBody>
      </p:sp>
      <p:pic>
        <p:nvPicPr>
          <p:cNvPr id="22" name="Picture 13">
            <a:extLst>
              <a:ext uri="{FF2B5EF4-FFF2-40B4-BE49-F238E27FC236}">
                <a16:creationId xmlns:a16="http://schemas.microsoft.com/office/drawing/2014/main" id="{3571A55B-8C56-492F-B317-105830EC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1"/>
            <a:ext cx="4690532" cy="6858000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494843BA-DEF9-406F-8134-09F810F0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32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exte, groupe, plusieurs&#10;&#10;Description générée automatiquement">
            <a:extLst>
              <a:ext uri="{FF2B5EF4-FFF2-40B4-BE49-F238E27FC236}">
                <a16:creationId xmlns:a16="http://schemas.microsoft.com/office/drawing/2014/main" id="{989C83EF-6443-42AD-95B5-0CE8D7111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20" y="640079"/>
            <a:ext cx="3216736" cy="26280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85BFB4D-41AE-485C-A980-A18E02F4A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76" y="3589865"/>
            <a:ext cx="3216739" cy="262805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584854-7D17-4EBA-A47B-767EEBB62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011" y="1725105"/>
            <a:ext cx="6310546" cy="406609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fr-FR" u="sng" dirty="0"/>
              <a:t>Fonctions principales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Canny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HoughCircles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circle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45AC8E-A1C3-48B2-9BA2-0013EDDC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6096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B39AA1-24FA-47F4-972F-CD617E69E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7885" y="3526592"/>
            <a:ext cx="7073983" cy="22646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A72B885-459E-4A05-ACBA-8F3407C274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3967" y="5791200"/>
            <a:ext cx="2956816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0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F3804-488F-4A2A-812A-AF143295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600" dirty="0"/>
              <a:t>2. Méthodes utilisées</a:t>
            </a:r>
            <a:br>
              <a:rPr lang="fr-FR" sz="3100" dirty="0"/>
            </a:br>
            <a:r>
              <a:rPr lang="fr-FR" sz="1800" dirty="0"/>
              <a:t>Hough pour la détection de lignes</a:t>
            </a:r>
            <a:endParaRPr lang="fr-FR" sz="31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070A44-D074-4AB8-90C2-D1385E2B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Clr>
                <a:srgbClr val="D9B594"/>
              </a:buClr>
              <a:buFont typeface="Wingdings" panose="05000000000000000000" pitchFamily="2" charset="2"/>
              <a:buChar char="Ø"/>
            </a:pPr>
            <a:endParaRPr lang="fr-FR" sz="19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sz="1900" dirty="0"/>
              <a:t>Filtrage de </a:t>
            </a:r>
            <a:r>
              <a:rPr lang="fr-FR" sz="1900" dirty="0" err="1"/>
              <a:t>Canny</a:t>
            </a:r>
            <a:endParaRPr lang="fr-FR" sz="1900" dirty="0"/>
          </a:p>
          <a:p>
            <a:pPr marL="36900" indent="0">
              <a:lnSpc>
                <a:spcPct val="90000"/>
              </a:lnSpc>
              <a:buClr>
                <a:srgbClr val="D9B594"/>
              </a:buClr>
              <a:buNone/>
            </a:pPr>
            <a:endParaRPr lang="fr-FR" sz="19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sz="1900" dirty="0"/>
              <a:t>Equation polaire de la droite 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sz="1700" dirty="0">
                <a:effectLst/>
                <a:latin typeface="+mj-lt"/>
                <a:ea typeface="Calibri" panose="020F0502020204030204" pitchFamily="34" charset="0"/>
              </a:rPr>
              <a:t>ρ = x </a:t>
            </a:r>
            <a:r>
              <a:rPr lang="fr-FR" sz="1700" dirty="0">
                <a:effectLst/>
                <a:ea typeface="Calibri" panose="020F0502020204030204" pitchFamily="34" charset="0"/>
              </a:rPr>
              <a:t>cos</a:t>
            </a:r>
            <a:r>
              <a:rPr lang="fr-FR" sz="1700" dirty="0">
                <a:effectLst/>
                <a:latin typeface="+mj-lt"/>
                <a:ea typeface="Calibri" panose="020F0502020204030204" pitchFamily="34" charset="0"/>
              </a:rPr>
              <a:t>(θ) + y sin(θ)</a:t>
            </a:r>
          </a:p>
          <a:p>
            <a:pPr marL="36900" indent="0">
              <a:lnSpc>
                <a:spcPct val="90000"/>
              </a:lnSpc>
              <a:buClr>
                <a:srgbClr val="D9B594"/>
              </a:buClr>
              <a:buNone/>
            </a:pPr>
            <a:endParaRPr lang="fr-FR" sz="1900" dirty="0">
              <a:effectLst/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sz="1900" dirty="0">
                <a:latin typeface="+mj-lt"/>
              </a:rPr>
              <a:t>Pour chaque pixel blanc 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sz="1700" dirty="0">
                <a:latin typeface="+mj-lt"/>
              </a:rPr>
              <a:t>Variation de </a:t>
            </a:r>
            <a:r>
              <a:rPr lang="fr-FR" sz="1700" dirty="0">
                <a:effectLst/>
                <a:latin typeface="+mj-lt"/>
                <a:ea typeface="Calibri" panose="020F0502020204030204" pitchFamily="34" charset="0"/>
              </a:rPr>
              <a:t>θ et calcul de ρ</a:t>
            </a:r>
            <a:endParaRPr lang="fr-FR" sz="1700" dirty="0">
              <a:latin typeface="+mj-lt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sz="1700" dirty="0">
                <a:latin typeface="+mj-lt"/>
              </a:rPr>
              <a:t>Tracer </a:t>
            </a:r>
            <a:r>
              <a:rPr lang="fr-FR" sz="1700" dirty="0">
                <a:effectLst/>
                <a:latin typeface="+mj-lt"/>
                <a:ea typeface="Calibri" panose="020F0502020204030204" pitchFamily="34" charset="0"/>
              </a:rPr>
              <a:t>ρ</a:t>
            </a:r>
            <a:r>
              <a:rPr lang="fr-FR" sz="1700" dirty="0">
                <a:latin typeface="+mj-lt"/>
              </a:rPr>
              <a:t> en fonction de </a:t>
            </a:r>
            <a:r>
              <a:rPr lang="fr-FR" sz="1700" dirty="0">
                <a:effectLst/>
                <a:latin typeface="+mj-lt"/>
                <a:ea typeface="Calibri" panose="020F0502020204030204" pitchFamily="34" charset="0"/>
              </a:rPr>
              <a:t>θ </a:t>
            </a:r>
            <a:r>
              <a:rPr lang="fr-FR" sz="1700" dirty="0">
                <a:latin typeface="+mj-lt"/>
              </a:rPr>
              <a:t>sur l’accumulateur</a:t>
            </a:r>
          </a:p>
          <a:p>
            <a:pPr marL="36900" indent="0">
              <a:lnSpc>
                <a:spcPct val="90000"/>
              </a:lnSpc>
              <a:buNone/>
            </a:pPr>
            <a:endParaRPr lang="fr-FR" sz="1900" dirty="0">
              <a:latin typeface="+mj-lt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sz="1900" dirty="0">
                <a:latin typeface="+mj-lt"/>
              </a:rPr>
              <a:t>Maximum(s) d’intensité de l’accumulateur 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sz="1700" dirty="0">
                <a:latin typeface="+mj-lt"/>
              </a:rPr>
              <a:t>Point(s) P(</a:t>
            </a:r>
            <a:r>
              <a:rPr lang="fr-FR" dirty="0">
                <a:effectLst/>
                <a:latin typeface="+mj-lt"/>
                <a:ea typeface="Calibri" panose="020F0502020204030204" pitchFamily="34" charset="0"/>
              </a:rPr>
              <a:t>θ, </a:t>
            </a:r>
            <a:r>
              <a:rPr lang="fr-FR" sz="1600" dirty="0">
                <a:effectLst/>
                <a:latin typeface="+mj-lt"/>
                <a:ea typeface="Calibri" panose="020F0502020204030204" pitchFamily="34" charset="0"/>
              </a:rPr>
              <a:t>ρ)</a:t>
            </a:r>
            <a:r>
              <a:rPr lang="fr-FR" sz="1700" dirty="0">
                <a:latin typeface="+mj-lt"/>
              </a:rPr>
              <a:t> </a:t>
            </a:r>
            <a:endParaRPr lang="fr-FR" sz="1900" dirty="0">
              <a:latin typeface="+mj-lt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sz="1900" dirty="0">
                <a:latin typeface="+mj-lt"/>
              </a:rPr>
              <a:t>Tracer la droite pour </a:t>
            </a:r>
            <a:r>
              <a:rPr lang="fr-FR" sz="2000" dirty="0">
                <a:effectLst/>
                <a:latin typeface="+mj-lt"/>
                <a:ea typeface="Calibri" panose="020F0502020204030204" pitchFamily="34" charset="0"/>
              </a:rPr>
              <a:t>ρ </a:t>
            </a:r>
            <a:r>
              <a:rPr lang="fr-FR" sz="1900" dirty="0">
                <a:latin typeface="+mj-lt"/>
              </a:rPr>
              <a:t>et </a:t>
            </a:r>
            <a:r>
              <a:rPr lang="fr-FR" sz="2000" dirty="0">
                <a:effectLst/>
                <a:latin typeface="+mj-lt"/>
                <a:ea typeface="Calibri" panose="020F0502020204030204" pitchFamily="34" charset="0"/>
              </a:rPr>
              <a:t>θ</a:t>
            </a:r>
            <a:r>
              <a:rPr lang="fr-FR" sz="1900" dirty="0">
                <a:latin typeface="+mj-lt"/>
              </a:rPr>
              <a:t> connus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7FD2A2-CB92-4B58-BB57-173137C287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" r="-2" b="-2"/>
          <a:stretch/>
        </p:blipFill>
        <p:spPr>
          <a:xfrm>
            <a:off x="7066560" y="2132822"/>
            <a:ext cx="4065464" cy="325800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737ADC-0D4A-4725-BFCB-668CCB87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6065836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6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E66C36F-D6D6-47C1-B3C4-3F412E2EA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967" y="5760677"/>
            <a:ext cx="2956816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2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A8E01-2122-434F-899A-5ED52717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11" y="609600"/>
            <a:ext cx="6310546" cy="12962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600" dirty="0"/>
              <a:t>2. Méthodes utilisées</a:t>
            </a:r>
            <a:br>
              <a:rPr lang="fr-FR" sz="3100" dirty="0"/>
            </a:br>
            <a:r>
              <a:rPr lang="fr-FR" sz="1800" dirty="0"/>
              <a:t>Hough pour la détection de lignes</a:t>
            </a:r>
            <a:endParaRPr lang="fr-FR" sz="31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71A55B-8C56-492F-B317-105830EC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1"/>
            <a:ext cx="4690532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94843BA-DEF9-406F-8134-09F810F0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32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conteneur&#10;&#10;Description générée automatiquement">
            <a:extLst>
              <a:ext uri="{FF2B5EF4-FFF2-40B4-BE49-F238E27FC236}">
                <a16:creationId xmlns:a16="http://schemas.microsoft.com/office/drawing/2014/main" id="{AEB7EC11-BEE0-4809-9599-DE5965E38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" y="784964"/>
            <a:ext cx="3225219" cy="23382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80C25E-A284-4EE4-9379-A44446EC6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" y="3737609"/>
            <a:ext cx="3217333" cy="233256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38E068-3CA6-4BE1-8BD4-A2E323686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011" y="1905802"/>
            <a:ext cx="6310546" cy="38853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fr-FR" u="sng" dirty="0"/>
              <a:t>Fonctions principales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effectLst/>
              </a:rPr>
              <a:t>Canny</a:t>
            </a:r>
            <a:endParaRPr lang="fr-FR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effectLst/>
              </a:rPr>
              <a:t>HoughLinesP</a:t>
            </a:r>
            <a:endParaRPr lang="fr-FR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effectLst/>
              </a:rPr>
              <a:t>line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6A1BBF-40CF-4B93-A8A0-3CBFCCEC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6096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7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3CA6D74-4D13-453A-BFEF-E8BD3C9A0F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011" y="3705857"/>
            <a:ext cx="6915116" cy="185134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6E23673-14AA-41FD-AFA6-616AF68E3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3968" y="5791200"/>
            <a:ext cx="2956816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6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C39FF-6F9C-449A-A1AC-6EAA0A8F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/>
              <a:t>3. Mise en marche du programme</a:t>
            </a:r>
            <a:endParaRPr lang="fr-FR" sz="3600" dirty="0"/>
          </a:p>
        </p:txBody>
      </p:sp>
      <p:pic>
        <p:nvPicPr>
          <p:cNvPr id="6" name="Espace réservé du contenu 5" descr="Une image contenant invertébré, plusieurs, casserole&#10;&#10;Description générée automatiquement">
            <a:hlinkClick r:id="rId2" action="ppaction://hlinkfile"/>
            <a:extLst>
              <a:ext uri="{FF2B5EF4-FFF2-40B4-BE49-F238E27FC236}">
                <a16:creationId xmlns:a16="http://schemas.microsoft.com/office/drawing/2014/main" id="{A2EBDF80-29E9-4F30-927D-86B42080A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37" y="2967790"/>
            <a:ext cx="1943200" cy="158758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901247-5996-445E-A008-8224A734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6065836"/>
            <a:ext cx="753545" cy="365125"/>
          </a:xfrm>
        </p:spPr>
        <p:txBody>
          <a:bodyPr/>
          <a:lstStyle/>
          <a:p>
            <a:r>
              <a:rPr lang="fr-FR" dirty="0"/>
              <a:t>8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71D974D-115D-44D2-A31F-CA6C5266A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968" y="5760677"/>
            <a:ext cx="2956816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05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2411</TotalTime>
  <Words>299</Words>
  <Application>Microsoft Office PowerPoint</Application>
  <PresentationFormat>Grand écran</PresentationFormat>
  <Paragraphs>70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Calibri</vt:lpstr>
      <vt:lpstr>Calisto MT</vt:lpstr>
      <vt:lpstr>Wingdings</vt:lpstr>
      <vt:lpstr>Wingdings 2</vt:lpstr>
      <vt:lpstr>Ardoise</vt:lpstr>
      <vt:lpstr>Méthode de Hough  Algorithmes pour la détection de cercles et de lignes </vt:lpstr>
      <vt:lpstr>Sommaire</vt:lpstr>
      <vt:lpstr>1. Objectifs et structure du projet Objectifs</vt:lpstr>
      <vt:lpstr>1. Objectifs et structure du projet Structure de l’interface graphique</vt:lpstr>
      <vt:lpstr>2. Méthodes utilisées Hough pour la détection de cercles</vt:lpstr>
      <vt:lpstr>2. Méthodes utilisées Hough pour la détection de cercles</vt:lpstr>
      <vt:lpstr>2. Méthodes utilisées Hough pour la détection de lignes</vt:lpstr>
      <vt:lpstr>2. Méthodes utilisées Hough pour la détection de lignes</vt:lpstr>
      <vt:lpstr>3. Mise en marche du programme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Algorithmes de détection de cercles et de lignes dans une image par la méthode de Hough</dc:title>
  <dc:creator>NicoVri</dc:creator>
  <cp:lastModifiedBy>NicoVri</cp:lastModifiedBy>
  <cp:revision>7</cp:revision>
  <dcterms:created xsi:type="dcterms:W3CDTF">2021-05-22T12:00:43Z</dcterms:created>
  <dcterms:modified xsi:type="dcterms:W3CDTF">2021-05-27T12:03:14Z</dcterms:modified>
</cp:coreProperties>
</file>