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1" r:id="rId6"/>
    <p:sldId id="266" r:id="rId7"/>
    <p:sldId id="268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1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3187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826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7333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424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0062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07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tmp"/><Relationship Id="rId3" Type="http://schemas.openxmlformats.org/officeDocument/2006/relationships/image" Target="../media/image1.png"/><Relationship Id="rId7" Type="http://schemas.openxmlformats.org/officeDocument/2006/relationships/image" Target="../media/image14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tmp"/><Relationship Id="rId5" Type="http://schemas.openxmlformats.org/officeDocument/2006/relationships/image" Target="../media/image12.tmp"/><Relationship Id="rId4" Type="http://schemas.openxmlformats.org/officeDocument/2006/relationships/image" Target="../media/image11.tmp"/><Relationship Id="rId9" Type="http://schemas.openxmlformats.org/officeDocument/2006/relationships/image" Target="../media/image16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300251" y="313899"/>
            <a:ext cx="11477767" cy="6209732"/>
            <a:chOff x="300251" y="313899"/>
            <a:chExt cx="11477767" cy="6209732"/>
          </a:xfrm>
        </p:grpSpPr>
        <p:sp>
          <p:nvSpPr>
            <p:cNvPr id="85" name="Google Shape;85;p13"/>
            <p:cNvSpPr/>
            <p:nvPr/>
          </p:nvSpPr>
          <p:spPr>
            <a:xfrm>
              <a:off x="300251" y="313899"/>
              <a:ext cx="11477767" cy="6209732"/>
            </a:xfrm>
            <a:prstGeom prst="roundRect">
              <a:avLst>
                <a:gd name="adj" fmla="val 1161"/>
              </a:avLst>
            </a:prstGeom>
            <a:solidFill>
              <a:schemeClr val="lt1"/>
            </a:solidFill>
            <a:ln w="12700" cap="flat" cmpd="sng">
              <a:solidFill>
                <a:srgbClr val="D0CEC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6" name="Google Shape;86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161824" y="5079955"/>
              <a:ext cx="1476375" cy="13071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13"/>
          <p:cNvSpPr txBox="1"/>
          <p:nvPr/>
        </p:nvSpPr>
        <p:spPr>
          <a:xfrm>
            <a:off x="7417420" y="694100"/>
            <a:ext cx="3913800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1" dirty="0">
                <a:solidFill>
                  <a:srgbClr val="3F3F3F"/>
                </a:solidFill>
                <a:latin typeface="+mn-lt"/>
                <a:ea typeface="Calibri"/>
                <a:cs typeface="Calibri"/>
                <a:sym typeface="Calibri"/>
              </a:rPr>
              <a:t>FERRECENTER, REGISTRO Y CONTROL DE INVENTARIO</a:t>
            </a:r>
            <a:endParaRPr sz="2800" b="1" i="0" u="none" strike="noStrike" cap="none" dirty="0">
              <a:solidFill>
                <a:srgbClr val="3F3F3F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762233" y="2819965"/>
            <a:ext cx="51498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Presentado Por: </a:t>
            </a:r>
            <a:br>
              <a:rPr lang="es-CO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</a:br>
            <a:endParaRPr sz="20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J</a:t>
            </a:r>
            <a:r>
              <a:rPr lang="es-CO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ohn Javier Vargas Ovalle</a:t>
            </a:r>
            <a:br>
              <a:rPr lang="es-CO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</a:br>
            <a:r>
              <a:rPr lang="es-CO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Nicolas Tunjano Ramírez</a:t>
            </a:r>
            <a:endParaRPr sz="20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-9832" y="-63909"/>
            <a:ext cx="12201832" cy="1374094"/>
            <a:chOff x="-9832" y="-63909"/>
            <a:chExt cx="12201832" cy="1374094"/>
          </a:xfrm>
        </p:grpSpPr>
        <p:sp>
          <p:nvSpPr>
            <p:cNvPr id="103" name="Google Shape;103;p15"/>
            <p:cNvSpPr/>
            <p:nvPr/>
          </p:nvSpPr>
          <p:spPr>
            <a:xfrm>
              <a:off x="-9832" y="-63909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4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CENTENCIAS DDL Y DML</a:t>
              </a:r>
              <a:endParaRPr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4" name="Google Shape;104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</p:pic>
      </p:grpSp>
      <p:sp>
        <p:nvSpPr>
          <p:cNvPr id="105" name="Google Shape;105;p15"/>
          <p:cNvSpPr/>
          <p:nvPr/>
        </p:nvSpPr>
        <p:spPr>
          <a:xfrm rot="10800000" flipH="1">
            <a:off x="645019" y="795208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-771573" y="2105393"/>
            <a:ext cx="11791643" cy="227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endParaRPr lang="es-CO" sz="24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sz="24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161FF77-7A9B-2B44-10FD-EB5E10EC2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11" y="1300790"/>
            <a:ext cx="10756491" cy="227751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68DF247-4310-5C57-E8AE-C72DBD1E3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043" y="3525610"/>
            <a:ext cx="3932902" cy="95372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63F7ADD-F1CD-064F-0799-FAA690F9B5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143" y="4711777"/>
            <a:ext cx="3932902" cy="678425"/>
          </a:xfrm>
          <a:prstGeom prst="rect">
            <a:avLst/>
          </a:prstGeom>
        </p:spPr>
      </p:pic>
      <p:pic>
        <p:nvPicPr>
          <p:cNvPr id="17" name="Imagen 16" descr="Texto&#10;&#10;Descripción generada automáticamente con confianza media">
            <a:extLst>
              <a:ext uri="{FF2B5EF4-FFF2-40B4-BE49-F238E27FC236}">
                <a16:creationId xmlns:a16="http://schemas.microsoft.com/office/drawing/2014/main" id="{E41B0A29-9EA3-0041-644A-F90C80AC44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7343" y="4711777"/>
            <a:ext cx="5801032" cy="202544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AE013E0-71D9-D43D-1F87-9D447B0F42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2756" y="3622041"/>
            <a:ext cx="7232007" cy="95372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929FB47-3861-D96E-05E0-8C3E7C9F77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311" y="5526209"/>
            <a:ext cx="5801032" cy="113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3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-9832" y="-63909"/>
            <a:ext cx="12201832" cy="1374094"/>
            <a:chOff x="-9832" y="-63909"/>
            <a:chExt cx="12201832" cy="1374094"/>
          </a:xfrm>
        </p:grpSpPr>
        <p:sp>
          <p:nvSpPr>
            <p:cNvPr id="103" name="Google Shape;103;p15"/>
            <p:cNvSpPr/>
            <p:nvPr/>
          </p:nvSpPr>
          <p:spPr>
            <a:xfrm>
              <a:off x="-9832" y="-63909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4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CRUD FERRECENTER TABLA CLIENTES</a:t>
              </a:r>
              <a:endParaRPr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4" name="Google Shape;104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</p:pic>
      </p:grpSp>
      <p:sp>
        <p:nvSpPr>
          <p:cNvPr id="105" name="Google Shape;105;p15"/>
          <p:cNvSpPr/>
          <p:nvPr/>
        </p:nvSpPr>
        <p:spPr>
          <a:xfrm rot="10800000" flipH="1">
            <a:off x="645019" y="795208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-771573" y="2105393"/>
            <a:ext cx="11791643" cy="227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endParaRPr lang="es-CO" sz="24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sz="24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6" name="Imagen 5" descr="Texto">
            <a:extLst>
              <a:ext uri="{FF2B5EF4-FFF2-40B4-BE49-F238E27FC236}">
                <a16:creationId xmlns:a16="http://schemas.microsoft.com/office/drawing/2014/main" id="{317D0D55-6076-198D-B066-83943DA36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66" y="1462869"/>
            <a:ext cx="11376149" cy="500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357116" y="291034"/>
            <a:ext cx="11477767" cy="6209732"/>
          </a:xfrm>
          <a:prstGeom prst="roundRect">
            <a:avLst>
              <a:gd name="adj" fmla="val 1161"/>
            </a:avLst>
          </a:prstGeom>
          <a:solidFill>
            <a:schemeClr val="lt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1981" y="493887"/>
            <a:ext cx="1149459" cy="94101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4467000" y="2941613"/>
            <a:ext cx="3258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2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FERRECENTER</a:t>
            </a:r>
            <a:endParaRPr sz="2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 rot="10800000" flipH="1">
            <a:off x="4531333" y="3395900"/>
            <a:ext cx="1149655" cy="45717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4222325" y="3648713"/>
            <a:ext cx="37743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17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REGISTRO Y CONTROL DE INVENTARIO</a:t>
            </a:r>
            <a:endParaRPr sz="300" dirty="0"/>
          </a:p>
          <a:p>
            <a:pPr marL="12700" marR="508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C96607C-38FC-2828-20BE-39C31408A6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64" t="20756" r="41138" b="19557"/>
          <a:stretch/>
        </p:blipFill>
        <p:spPr>
          <a:xfrm>
            <a:off x="4897204" y="4148718"/>
            <a:ext cx="1965233" cy="16623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103" name="Google Shape;103;p15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4" name="Google Shape;104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</p:pic>
      </p:grpSp>
      <p:sp>
        <p:nvSpPr>
          <p:cNvPr id="105" name="Google Shape;105;p15"/>
          <p:cNvSpPr/>
          <p:nvPr/>
        </p:nvSpPr>
        <p:spPr>
          <a:xfrm rot="10800000" flipH="1">
            <a:off x="645019" y="795208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547171" y="190347"/>
            <a:ext cx="8369225" cy="62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CO" sz="4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2166060" y="2601779"/>
            <a:ext cx="8090700" cy="2708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CO" sz="2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Implementar un sistema de información dinámico orientado a la web para registro y control de inventario de la Ferretería FERRECENTER</a:t>
            </a:r>
            <a:endParaRPr sz="24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6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113" name="Google Shape;113;p16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4" name="Google Shape;114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</p:pic>
      </p:grpSp>
      <p:sp>
        <p:nvSpPr>
          <p:cNvPr id="115" name="Google Shape;115;p16"/>
          <p:cNvSpPr/>
          <p:nvPr/>
        </p:nvSpPr>
        <p:spPr>
          <a:xfrm rot="10800000" flipH="1">
            <a:off x="645019" y="795208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547171" y="190347"/>
            <a:ext cx="8369225" cy="62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CO" sz="4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 Específicos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1562929" y="2675688"/>
            <a:ext cx="8924100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2400" dirty="0">
                <a:solidFill>
                  <a:schemeClr val="dk1"/>
                </a:solidFill>
                <a:latin typeface="+mn-lt"/>
              </a:rPr>
              <a:t>·</a:t>
            </a:r>
            <a:r>
              <a:rPr lang="es-CO" sz="24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s-CO" sz="2400" dirty="0">
                <a:solidFill>
                  <a:schemeClr val="dk1"/>
                </a:solidFill>
                <a:latin typeface="+mn-lt"/>
              </a:rPr>
              <a:t>Realizar registro de inventario</a:t>
            </a:r>
            <a:endParaRPr sz="2400" dirty="0">
              <a:solidFill>
                <a:schemeClr val="dk1"/>
              </a:solidFill>
              <a:latin typeface="+mn-lt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2400" dirty="0">
                <a:solidFill>
                  <a:schemeClr val="dk1"/>
                </a:solidFill>
                <a:latin typeface="+mn-lt"/>
              </a:rPr>
              <a:t>·</a:t>
            </a:r>
            <a:r>
              <a:rPr lang="es-CO" sz="24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s-CO" sz="2400" dirty="0">
                <a:solidFill>
                  <a:schemeClr val="dk1"/>
                </a:solidFill>
                <a:latin typeface="+mn-lt"/>
              </a:rPr>
              <a:t>Controlar rotación, ingreso y salida de mercancía</a:t>
            </a:r>
            <a:endParaRPr sz="2400" dirty="0">
              <a:solidFill>
                <a:schemeClr val="dk1"/>
              </a:solidFill>
              <a:latin typeface="+mn-lt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CO" sz="2400" dirty="0">
                <a:solidFill>
                  <a:schemeClr val="dk1"/>
                </a:solidFill>
                <a:latin typeface="+mn-lt"/>
              </a:rPr>
              <a:t>·</a:t>
            </a:r>
            <a:r>
              <a:rPr lang="es-CO" sz="24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s-CO" sz="2400" dirty="0">
                <a:solidFill>
                  <a:schemeClr val="dk1"/>
                </a:solidFill>
                <a:latin typeface="+mn-lt"/>
              </a:rPr>
              <a:t>Administrar el manejo y reporte de productos</a:t>
            </a:r>
            <a:endParaRPr sz="2400" dirty="0">
              <a:solidFill>
                <a:schemeClr val="dk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2"/>
          <p:cNvGrpSpPr/>
          <p:nvPr/>
        </p:nvGrpSpPr>
        <p:grpSpPr>
          <a:xfrm>
            <a:off x="384745" y="57438"/>
            <a:ext cx="11422510" cy="893537"/>
            <a:chOff x="0" y="0"/>
            <a:chExt cx="12192000" cy="1310185"/>
          </a:xfrm>
        </p:grpSpPr>
        <p:sp>
          <p:nvSpPr>
            <p:cNvPr id="173" name="Google Shape;173;p22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4" name="Google Shape;174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</p:pic>
      </p:grpSp>
      <p:sp>
        <p:nvSpPr>
          <p:cNvPr id="175" name="Google Shape;175;p22"/>
          <p:cNvSpPr/>
          <p:nvPr/>
        </p:nvSpPr>
        <p:spPr>
          <a:xfrm rot="10800000" flipH="1">
            <a:off x="645019" y="795208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645019" y="167487"/>
            <a:ext cx="9824810" cy="62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TABLAS MYSQL</a:t>
            </a: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F2159F6-4EE3-DFD8-80B7-DBE1AF1FE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31" y="893537"/>
            <a:ext cx="11780668" cy="596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3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183" name="Google Shape;183;p23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4" name="Google Shape;184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</p:pic>
      </p:grpSp>
      <p:sp>
        <p:nvSpPr>
          <p:cNvPr id="185" name="Google Shape;185;p23"/>
          <p:cNvSpPr/>
          <p:nvPr/>
        </p:nvSpPr>
        <p:spPr>
          <a:xfrm rot="10800000" flipH="1">
            <a:off x="645019" y="795208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547171" y="190347"/>
            <a:ext cx="9824810" cy="62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CO" sz="4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Diccionario de Datos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4F53B5-CCA2-DF49-6A2C-149245E3E4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925" r="1225" b="47572"/>
          <a:stretch/>
        </p:blipFill>
        <p:spPr>
          <a:xfrm>
            <a:off x="241176" y="1422929"/>
            <a:ext cx="11566125" cy="169046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F23304D-6333-5D28-BE53-0795D45D1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937" y="4963197"/>
            <a:ext cx="11405587" cy="181432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F27B39B-97CC-385C-5BC9-5A0E5833F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589" y="3113396"/>
            <a:ext cx="11541712" cy="19032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3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183" name="Google Shape;183;p23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4" name="Google Shape;184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</p:pic>
      </p:grpSp>
      <p:sp>
        <p:nvSpPr>
          <p:cNvPr id="185" name="Google Shape;185;p23"/>
          <p:cNvSpPr/>
          <p:nvPr/>
        </p:nvSpPr>
        <p:spPr>
          <a:xfrm rot="10800000" flipH="1">
            <a:off x="645019" y="795208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547171" y="190347"/>
            <a:ext cx="9824810" cy="62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CO" sz="4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Diccionario de Datos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C3FC3FB-069C-0934-A5ED-F04CBDD78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09" y="1445789"/>
            <a:ext cx="11967099" cy="150154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0B04B81-374E-1C93-DAA7-E7D29DE04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92" y="3082934"/>
            <a:ext cx="11967099" cy="194182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1A7D1A3-652E-6B60-9E30-A0410AA18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92" y="4909826"/>
            <a:ext cx="11967099" cy="194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0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103" name="Google Shape;103;p15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4" name="Google Shape;104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</p:pic>
      </p:grpSp>
      <p:sp>
        <p:nvSpPr>
          <p:cNvPr id="105" name="Google Shape;105;p15"/>
          <p:cNvSpPr/>
          <p:nvPr/>
        </p:nvSpPr>
        <p:spPr>
          <a:xfrm rot="10800000" flipH="1">
            <a:off x="645019" y="795208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547171" y="190347"/>
            <a:ext cx="8369225" cy="62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CASOS DE USO</a:t>
            </a: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84046" y="2503457"/>
            <a:ext cx="11791643" cy="227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endParaRPr lang="es-CO" sz="24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sz="24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6380AB32-1C90-0B67-B713-623C80CFC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71" y="1310186"/>
            <a:ext cx="11005732" cy="504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5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103" name="Google Shape;103;p15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4" name="Google Shape;104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</p:pic>
      </p:grpSp>
      <p:sp>
        <p:nvSpPr>
          <p:cNvPr id="105" name="Google Shape;105;p15"/>
          <p:cNvSpPr/>
          <p:nvPr/>
        </p:nvSpPr>
        <p:spPr>
          <a:xfrm rot="10800000" flipH="1">
            <a:off x="645019" y="795208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547171" y="190347"/>
            <a:ext cx="8369225" cy="62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CASOS DE USO</a:t>
            </a: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84046" y="2503457"/>
            <a:ext cx="11791643" cy="510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Un caso de uso representa una unidad funcional coherente de un sistema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En un caso de uso los actores  realizan interacción con el sistema generando acciones.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Elementos de un modelo de casos de uso: ACTORES, CASOS, RELACIONES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sz="24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7486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134</Words>
  <Application>Microsoft Office PowerPoint</Application>
  <PresentationFormat>Panorámica</PresentationFormat>
  <Paragraphs>21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SENA</dc:creator>
  <cp:lastModifiedBy>Andrea Cepeda Aldana</cp:lastModifiedBy>
  <cp:revision>6</cp:revision>
  <dcterms:modified xsi:type="dcterms:W3CDTF">2024-04-10T02:16:45Z</dcterms:modified>
</cp:coreProperties>
</file>