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1.jpg" descr="S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2.jpg" descr="s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S6.jpg" descr="S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