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995349-BE1E-4C45-9E94-6664BB0D0F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sarima_sprint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16DE2DB-22A1-487D-B8AD-A18722F699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22/3/2023 2:16:59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EC51179B-361D-4535-BB87-EA74D9FEA6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4" y="0"/>
            <a:ext cx="1139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2023-03-22T06:16:59Z</dcterms:created>
  <dcterms:modified xsi:type="dcterms:W3CDTF">2023-03-22T06:16:59Z</dcterms:modified>
</cp:coreProperties>
</file>