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Nicholas Leo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28T07:11:56.118">
    <p:pos x="6000" y="0"/>
    <p:text>look at salary guides and see USP</p:text>
  </p:cm>
  <p:cm authorId="0" idx="2" dt="2023-02-28T07:11:56.118">
    <p:pos x="6000" y="0"/>
    <p:text>recommend which role to take?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35a0efb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35a0efb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fd4963b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fd4963b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d4963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d4963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gschooling.com/year/2022/all" TargetMode="External"/><Relationship Id="rId4" Type="http://schemas.openxmlformats.org/officeDocument/2006/relationships/hyperlink" Target="https://data.gov.sg/dataset/listing-of-centres" TargetMode="External"/><Relationship Id="rId5" Type="http://schemas.openxmlformats.org/officeDocument/2006/relationships/hyperlink" Target="https://data.gov.sg/dataset/school-directory-and-information" TargetMode="External"/><Relationship Id="rId6" Type="http://schemas.openxmlformats.org/officeDocument/2006/relationships/hyperlink" Target="https://data.gov.sg/dataset/resale-flat-pric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cdonalds.com.sg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DAI Capstone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Nicholas Leong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123" y="66275"/>
            <a:ext cx="1727825" cy="9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#1: Data Job Market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75" y="3489225"/>
            <a:ext cx="5925322" cy="12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2175" y="603463"/>
            <a:ext cx="14001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11700" y="903225"/>
            <a:ext cx="8717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Problem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What are the data jobs available in Singapore right now you can apply on Job Portals?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How much do they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pay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? What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skills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do you need? How many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years experience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What kinds of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industries 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are they? Where are they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located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What are the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key words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to include in your resume?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If a job requires Python,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what else does it usually require?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Can we predict 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accurately how much you will earn based on your profile?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Solution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Data to be scraped from job site: Mycareersfuture.com -&gt; ~ 870 search results for “data”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Stretch goal: Maybe some text analysis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Possible use case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Useful information for Job Applicants, HR, Recruiters, Data teams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5775" y="2896875"/>
            <a:ext cx="2005799" cy="18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#2: Every School a Good School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67075" y="1059550"/>
            <a:ext cx="8111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Where should you get a home in Singapore if you are planning for / expecting a Child?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Solution: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Key in some parameters and drill down to some recommendations to start looking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What kind of parameters?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Budget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Flat characteristics (Floor, size, rooms, lease etc.)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Primary school you want (Affiliation, ranking)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Do you need preschools nearby?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Datasets: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Primary school ranking (</a:t>
            </a:r>
            <a:r>
              <a:rPr lang="en-GB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ranked based on subscription rates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Preschool data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Primary school data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HDB Resale Price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Condo Resale Price (2018 - 2023) by URA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Possible Use Case: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Use this spatial map as a recommender for property websites to drill down to specific listings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#3: McDashboard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67075" y="1059550"/>
            <a:ext cx="8520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Problem: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Life is fast paced in Singapore, where and what should you eat at McDonalds?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A Hashbrown costs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$2.75 at Springleaf Tower,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$2.50 at Hougang Mall and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$2.30 at Bedok Mall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Choosing food is all about balancing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Convenience, Price,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Taste and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Health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Solution: 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McDonalds Menu Nutritio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n (</a:t>
            </a:r>
            <a:r>
              <a:rPr lang="en-GB" sz="1300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https://mcdonalds.com.sg/</a:t>
            </a: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) / Recommended macros/calorie intake-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Health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McDonalds location (web scrape from Google Maps or App)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- Convenience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McDonalds Menu Prices (manually scrape from App)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- Price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Content Based Filtering based on product features - </a:t>
            </a: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Taste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A user inputs a few bookmarked locations (or none) and a few menu items they like and gets recommended purchases pushed to them. E.g. within 15 minute travel time of selected locations, what are the top N healthiest / cheapest options for a full meal/snack?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Possible Use Case: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McDonalds can integrate this feature into their app 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075" y="214975"/>
            <a:ext cx="2009549" cy="11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