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67"/>
    <p:restoredTop sz="94627"/>
  </p:normalViewPr>
  <p:slideViewPr>
    <p:cSldViewPr snapToGrid="0" snapToObjects="1">
      <p:cViewPr varScale="1">
        <p:scale>
          <a:sx n="128" d="100"/>
          <a:sy n="128" d="100"/>
        </p:scale>
        <p:origin x="8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99E8-8CA8-6B43-9FD7-6473CDEE531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7AC6F-A8B2-4145-9F6B-60E9E081247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99E8-8CA8-6B43-9FD7-6473CDEE531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7AC6F-A8B2-4145-9F6B-60E9E081247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99E8-8CA8-6B43-9FD7-6473CDEE531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7AC6F-A8B2-4145-9F6B-60E9E081247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99E8-8CA8-6B43-9FD7-6473CDEE531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7AC6F-A8B2-4145-9F6B-60E9E081247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99E8-8CA8-6B43-9FD7-6473CDEE531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7AC6F-A8B2-4145-9F6B-60E9E081247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99E8-8CA8-6B43-9FD7-6473CDEE531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7AC6F-A8B2-4145-9F6B-60E9E081247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99E8-8CA8-6B43-9FD7-6473CDEE531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7AC6F-A8B2-4145-9F6B-60E9E081247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99E8-8CA8-6B43-9FD7-6473CDEE531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7AC6F-A8B2-4145-9F6B-60E9E081247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99E8-8CA8-6B43-9FD7-6473CDEE531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7AC6F-A8B2-4145-9F6B-60E9E081247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99E8-8CA8-6B43-9FD7-6473CDEE531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7AC6F-A8B2-4145-9F6B-60E9E081247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99E8-8CA8-6B43-9FD7-6473CDEE531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7AC6F-A8B2-4145-9F6B-60E9E081247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799E8-8CA8-6B43-9FD7-6473CDEE531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7AC6F-A8B2-4145-9F6B-60E9E081247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Homework6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问题</a:t>
            </a:r>
            <a:r>
              <a:rPr kumimoji="1" lang="en-US" altLang="zh-CN"/>
              <a:t>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给出当前时间的</a:t>
            </a:r>
            <a:r>
              <a:rPr kumimoji="1" lang="en-US" altLang="zh-CN" dirty="0"/>
              <a:t>heap</a:t>
            </a:r>
            <a:r>
              <a:rPr kumimoji="1" lang="zh-CN" altLang="en-US" dirty="0"/>
              <a:t>状态，灰色表示</a:t>
            </a:r>
            <a:r>
              <a:rPr kumimoji="1" lang="en-US" altLang="zh-CN" dirty="0"/>
              <a:t>allocated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blocks</a:t>
            </a:r>
            <a:r>
              <a:rPr kumimoji="1" lang="zh-CN" altLang="en-US" dirty="0"/>
              <a:t>，白色是</a:t>
            </a:r>
            <a:r>
              <a:rPr kumimoji="1" lang="en-US" altLang="zh-CN" dirty="0"/>
              <a:t>free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blocks</a:t>
            </a:r>
            <a:r>
              <a:rPr kumimoji="1" lang="zh-CN" altLang="en-US" dirty="0"/>
              <a:t>，每个块是</a:t>
            </a:r>
            <a:r>
              <a:rPr kumimoji="1" lang="en-US" altLang="zh-CN" dirty="0"/>
              <a:t>4</a:t>
            </a:r>
            <a:r>
              <a:rPr kumimoji="1" lang="zh-CN" altLang="en-US" dirty="0"/>
              <a:t> </a:t>
            </a:r>
            <a:r>
              <a:rPr kumimoji="1" lang="en-US" altLang="zh-CN" dirty="0"/>
              <a:t>bytes</a:t>
            </a:r>
            <a:r>
              <a:rPr kumimoji="1" lang="zh-CN" altLang="en-US" dirty="0"/>
              <a:t>。分配器保持</a:t>
            </a:r>
            <a:r>
              <a:rPr kumimoji="1" lang="en-US" altLang="zh-CN" dirty="0"/>
              <a:t>double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word</a:t>
            </a:r>
            <a:r>
              <a:rPr kumimoji="1" lang="zh-CN" altLang="en-US" dirty="0"/>
              <a:t> </a:t>
            </a:r>
            <a:r>
              <a:rPr kumimoji="1" lang="en-US" altLang="zh-CN" dirty="0"/>
              <a:t>alignment</a:t>
            </a:r>
            <a:r>
              <a:rPr kumimoji="1" lang="zh-CN" altLang="en-US" dirty="0"/>
              <a:t>。执行如下</a:t>
            </a:r>
            <a:r>
              <a:rPr kumimoji="1" lang="en-US" altLang="zh-CN" dirty="0"/>
              <a:t>4</a:t>
            </a:r>
            <a:r>
              <a:rPr kumimoji="1" lang="zh-CN" altLang="en-US" dirty="0">
                <a:ea typeface="SimSun" charset="0"/>
              </a:rPr>
              <a:t>行内存分配与释放的代码</a:t>
            </a:r>
            <a:r>
              <a:rPr kumimoji="1" lang="zh-CN" altLang="en-US" dirty="0"/>
              <a:t>。</a:t>
            </a:r>
            <a:r>
              <a:rPr kumimoji="1" lang="zh-CN" altLang="en-US" dirty="0">
                <a:solidFill>
                  <a:srgbClr val="FF0000"/>
                </a:solidFill>
              </a:rPr>
              <a:t>假设</a:t>
            </a:r>
            <a:r>
              <a:rPr kumimoji="1" lang="en-US" altLang="zh-CN" dirty="0">
                <a:solidFill>
                  <a:srgbClr val="FF0000"/>
                </a:solidFill>
              </a:rPr>
              <a:t>p1</a:t>
            </a:r>
            <a:r>
              <a:rPr kumimoji="1" lang="zh-CN" altLang="en-US" dirty="0">
                <a:solidFill>
                  <a:srgbClr val="FF0000"/>
                </a:solidFill>
              </a:rPr>
              <a:t>和</a:t>
            </a:r>
            <a:r>
              <a:rPr kumimoji="1" lang="en-US" altLang="zh-CN" dirty="0">
                <a:solidFill>
                  <a:srgbClr val="FF0000"/>
                </a:solidFill>
              </a:rPr>
              <a:t>p2</a:t>
            </a:r>
            <a:r>
              <a:rPr kumimoji="1" lang="zh-CN" altLang="en-US" dirty="0">
                <a:solidFill>
                  <a:srgbClr val="FF0000"/>
                </a:solidFill>
              </a:rPr>
              <a:t>指向的两块内存的</a:t>
            </a:r>
            <a:r>
              <a:rPr kumimoji="1" lang="en-US" altLang="zh-CN" dirty="0">
                <a:solidFill>
                  <a:srgbClr val="FF0000"/>
                </a:solidFill>
              </a:rPr>
              <a:t>payload</a:t>
            </a:r>
            <a:r>
              <a:rPr kumimoji="1" lang="zh-CN" altLang="en-US" dirty="0">
                <a:solidFill>
                  <a:srgbClr val="FF0000"/>
                </a:solidFill>
              </a:rPr>
              <a:t>都是</a:t>
            </a:r>
            <a:r>
              <a:rPr kumimoji="1" lang="en-US" altLang="zh-CN" dirty="0">
                <a:solidFill>
                  <a:srgbClr val="FF0000"/>
                </a:solidFill>
              </a:rPr>
              <a:t>8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bytes</a:t>
            </a:r>
            <a:r>
              <a:rPr kumimoji="1" lang="zh-CN" altLang="en-US" dirty="0">
                <a:solidFill>
                  <a:srgbClr val="FF0000"/>
                </a:solidFill>
              </a:rPr>
              <a:t>。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r="2015" b="4158"/>
          <a:stretch>
            <a:fillRect/>
          </a:stretch>
        </p:blipFill>
        <p:spPr>
          <a:xfrm>
            <a:off x="0" y="3429000"/>
            <a:ext cx="11946340" cy="310980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问题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请画出在</a:t>
            </a:r>
            <a:r>
              <a:rPr kumimoji="1" lang="en-US" altLang="zh-CN" dirty="0"/>
              <a:t>first</a:t>
            </a:r>
            <a:r>
              <a:rPr kumimoji="1" lang="zh-CN" altLang="en-US" dirty="0"/>
              <a:t> </a:t>
            </a:r>
            <a:r>
              <a:rPr kumimoji="1" lang="en-US" altLang="zh-CN" dirty="0"/>
              <a:t>fit</a:t>
            </a:r>
            <a:r>
              <a:rPr kumimoji="1" lang="zh-CN" altLang="en-US" dirty="0"/>
              <a:t>和</a:t>
            </a:r>
            <a:r>
              <a:rPr kumimoji="1" lang="en-US" altLang="zh-CN" dirty="0"/>
              <a:t>best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fit</a:t>
            </a:r>
            <a:r>
              <a:rPr kumimoji="1" lang="zh-CN" altLang="en-US" dirty="0"/>
              <a:t>两种模式下，执行每条语句后的内存分布，并且计算峰值</a:t>
            </a:r>
            <a:r>
              <a:rPr kumimoji="1" lang="zh-CN" altLang="en-US"/>
              <a:t>利用率。</a:t>
            </a:r>
            <a:endParaRPr kumimoji="1"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WPS Presentation</Application>
  <PresentationFormat>宽屏</PresentationFormat>
  <Paragraphs>10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7" baseType="lpstr">
      <vt:lpstr>Arial</vt:lpstr>
      <vt:lpstr>SimSun</vt:lpstr>
      <vt:lpstr>Wingdings</vt:lpstr>
      <vt:lpstr>Arial</vt:lpstr>
      <vt:lpstr>DengXian Light</vt:lpstr>
      <vt:lpstr>Gubbi</vt:lpstr>
      <vt:lpstr>DengXian</vt:lpstr>
      <vt:lpstr>Microsoft YaHei</vt:lpstr>
      <vt:lpstr>Droid Sans Fallback</vt:lpstr>
      <vt:lpstr>Arial Unicode MS</vt:lpstr>
      <vt:lpstr>SimSun</vt:lpstr>
      <vt:lpstr>Calibri</vt:lpstr>
      <vt:lpstr>Trebuchet MS</vt:lpstr>
      <vt:lpstr>Office 主题</vt:lpstr>
      <vt:lpstr>Homework6</vt:lpstr>
      <vt:lpstr>问题1</vt:lpstr>
      <vt:lpstr>问题2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Homework6</dc:title>
  <dc:creator>Microsoft Office 用户</dc:creator>
  <cp:lastModifiedBy>hank</cp:lastModifiedBy>
  <cp:revision>10</cp:revision>
  <dcterms:created xsi:type="dcterms:W3CDTF">2025-04-13T06:52:29Z</dcterms:created>
  <dcterms:modified xsi:type="dcterms:W3CDTF">2025-04-13T06:52:29Z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1033-11.1.0.11704</vt:lpwstr>
  </property>
</Properties>
</file>