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slides/slide39.xml" ContentType="application/vnd.openxmlformats-officedocument.presentationml.slide+xml"/>
  <Override PartName="/ppt/slides/slide38.xml" ContentType="application/vnd.openxmlformats-officedocument.presentationml.slide+xml"/>
  <Override PartName="/ppt/notesSlides/notesSlide12.xml" ContentType="application/vnd.openxmlformats-officedocument.presentationml.notesSlide+xml"/>
  <Override PartName="/ppt/slides/slide4.xml" ContentType="application/vnd.openxmlformats-officedocument.presentationml.slide+xml"/>
  <Override PartName="/ppt/presProps.xml" ContentType="application/vnd.openxmlformats-officedocument.presentationml.presProps+xml"/>
  <Override PartName="/ppt/slides/slide35.xml" ContentType="application/vnd.openxmlformats-officedocument.presentationml.slide+xml"/>
  <Override PartName="/ppt/slides/slide3.xml" ContentType="application/vnd.openxmlformats-officedocument.presentationml.slide+xml"/>
  <Override PartName="/ppt/slides/slide20.xml" ContentType="application/vnd.openxmlformats-officedocument.presentationml.slide+xml"/>
  <Override PartName="/ppt/viewProps.xml" ContentType="application/vnd.openxmlformats-officedocument.presentationml.viewProps+xml"/>
  <Override PartName="/ppt/slides/slide37.xml" ContentType="application/vnd.openxmlformats-officedocument.presentationml.slide+xml"/>
  <Override PartName="/ppt/slides/slide18.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2.xml" ContentType="application/vnd.openxmlformats-officedocument.presentationml.slide+xml"/>
  <Override PartName="/ppt/notesSlides/notesSlide17.xml" ContentType="application/vnd.openxmlformats-officedocument.presentationml.notesSlide+xml"/>
  <Override PartName="/ppt/slideLayouts/slideLayout1.xml" ContentType="application/vnd.openxmlformats-officedocument.presentationml.slideLayout+xml"/>
  <Override PartName="/ppt/theme/theme1.xml" ContentType="application/vnd.openxmlformats-officedocument.theme+xml"/>
  <Override PartName="/ppt/slides/slide15.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slides/slide19.xml" ContentType="application/vnd.openxmlformats-officedocument.presentationml.slide+xml"/>
  <Override PartName="/ppt/slides/slide34.xml" ContentType="application/vnd.openxmlformats-officedocument.presentationml.slide+xml"/>
  <Override PartName="/ppt/notesSlides/notesSlide8.xml" ContentType="application/vnd.openxmlformats-officedocument.presentationml.notesSlide+xml"/>
  <Override PartName="/ppt/slides/slide25.xml" ContentType="application/vnd.openxmlformats-officedocument.presentationml.slide+xml"/>
  <Override PartName="/ppt/notesSlides/notesSlide16.xml" ContentType="application/vnd.openxmlformats-officedocument.presentationml.notesSlide+xml"/>
  <Override PartName="/ppt/slides/slide26.xml" ContentType="application/vnd.openxmlformats-officedocument.presentationml.slide+xml"/>
  <Override PartName="/ppt/notesMasters/notesMaster1.xml" ContentType="application/vnd.openxmlformats-officedocument.presentationml.notesMaster+xml"/>
  <Override PartName="/ppt/slides/slide29.xml" ContentType="application/vnd.openxmlformats-officedocument.presentationml.slide+xml"/>
  <Override PartName="/ppt/tableStyles.xml" ContentType="application/vnd.openxmlformats-officedocument.presentationml.tableStyles+xml"/>
  <Override PartName="/ppt/slides/slide16.xml" ContentType="application/vnd.openxmlformats-officedocument.presentationml.slide+xml"/>
  <Override PartName="/ppt/notesSlides/notesSlide20.xml" ContentType="application/vnd.openxmlformats-officedocument.presentationml.notesSlide+xml"/>
  <Override PartName="/ppt/slides/slide27.xml" ContentType="application/vnd.openxmlformats-officedocument.presentationml.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slides/slide32.xml" ContentType="application/vnd.openxmlformats-officedocument.presentationml.slide+xml"/>
  <Override PartName="/ppt/slideLayouts/slideLayout3.xml" ContentType="application/vnd.openxmlformats-officedocument.presentationml.slideLayout+xml"/>
  <Override PartName="/ppt/notesSlides/notesSlide18.xml" ContentType="application/vnd.openxmlformats-officedocument.presentationml.notesSlide+xml"/>
  <Override PartName="/ppt/slides/slide17.xml" ContentType="application/vnd.openxmlformats-officedocument.presentationml.slide+xml"/>
  <Override PartName="/ppt/notesSlides/notesSlide22.xml" ContentType="application/vnd.openxmlformats-officedocument.presentationml.notesSlide+xml"/>
  <Override PartName="/ppt/slides/slide13.xml" ContentType="application/vnd.openxmlformats-officedocument.presentationml.slide+xml"/>
  <Override PartName="/ppt/slides/slide36.xml" ContentType="application/vnd.openxmlformats-officedocument.presentationml.slide+xml"/>
  <Override PartName="/ppt/notesSlides/notesSlide21.xml" ContentType="application/vnd.openxmlformats-officedocument.presentationml.notesSlide+xml"/>
  <Override PartName="/ppt/slides/slide31.xml" ContentType="application/vnd.openxmlformats-officedocument.presentationml.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slides/slide1.xml" ContentType="application/vnd.openxmlformats-officedocument.presentationml.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s/slide40.xml" ContentType="application/vnd.openxmlformats-officedocument.presentationml.slide+xml"/>
  <Override PartName="/ppt/notesSlides/notesSlide10.xml" ContentType="application/vnd.openxmlformats-officedocument.presentationml.notesSlide+xml"/>
  <Override PartName="/docProps/app.xml" ContentType="application/vnd.openxmlformats-officedocument.extended-properties+xml"/>
  <Override PartName="/ppt/notesSlides/notesSlide1.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ppt/slides/slide10.xml" ContentType="application/vnd.openxmlformats-officedocument.presentationml.slide+xml"/>
  <Override PartName="/ppt/slides/slide41.xml" ContentType="application/vnd.openxmlformats-officedocument.presentationml.slide+xml"/>
  <Override PartName="/ppt/slideLayouts/slideLayout2.xml" ContentType="application/vnd.openxmlformats-officedocument.presentationml.slideLayout+xml"/>
  <Override PartName="/ppt/slides/slide9.xml" ContentType="application/vnd.openxmlformats-officedocument.presentationml.slide+xml"/>
  <Override PartName="/ppt/notesSlides/notesSlide11.xml" ContentType="application/vnd.openxmlformats-officedocument.presentationml.notesSlide+xml"/>
  <Override PartName="/ppt/slides/slide21.xml" ContentType="application/vnd.openxmlformats-officedocument.presentationml.slide+xml"/>
  <Override PartName="/ppt/notesSlides/notesSlide9.xml" ContentType="application/vnd.openxmlformats-officedocument.presentationml.notesSlide+xml"/>
  <Override PartName="/ppt/slides/slide8.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12.xml" ContentType="application/vnd.openxmlformats-officedocument.presentationml.slide+xml"/>
  <Override PartName="/ppt/slides/slide28.xml" ContentType="application/vnd.openxmlformats-officedocument.presentationml.slide+xml"/>
  <Override PartName="/ppt/slides/slide30.xml" ContentType="application/vnd.openxmlformats-officedocument.presentationml.slide+xml"/>
  <Override PartName="/ppt/slides/slide23.xml" ContentType="application/vnd.openxmlformats-officedocument.presentationml.slide+xml"/>
  <Override PartName="/ppt/presentation.xml" ContentType="application/vnd.openxmlformats-officedocument.presentationml.presentation.main+xml"/>
  <Override PartName="/ppt/notesSlides/notesSlide3.xml" ContentType="application/vnd.openxmlformats-officedocument.presentationml.notesSlide+xml"/>
  <Override PartName="/ppt/slides/slide33.xml" ContentType="application/vnd.openxmlformats-officedocument.presentationml.slide+xml"/>
  <Override PartName="/ppt/notesSlides/notesSlide4.xml" ContentType="application/vnd.openxmlformats-officedocument.presentationml.notesSlide+xml"/>
  <Override PartName="/ppt/theme/theme2.xml" ContentType="application/vnd.openxmlformats-officedocument.theme+xml"/>
</Types>
</file>

<file path=_rels/.rels><?xml version="1.0" encoding="UTF-8" standalone="yes"?><Relationships xmlns="http://schemas.openxmlformats.org/package/2006/relationships"><Relationship Id="rId2" Type="http://schemas.openxmlformats.org/officeDocument/2006/relationships/extended-properties" Target="docProps/app.xml" /><Relationship Id="rId0" Type="http://schemas.openxmlformats.org/officeDocument/2006/relationships/officeDocument" Target="ppt/presentation.xml" /><Relationship Id="rId1" Type="http://schemas.openxmlformats.org/package/2006/relationships/metadata/core-properties" Target="docProps/core.xml" /></Relationships>
</file>

<file path=ppt/presentation.xml><?xml version="1.0" encoding="utf-8"?>
<p:presentation xmlns:a="http://schemas.openxmlformats.org/drawingml/2006/main" xmlns:p="http://schemas.openxmlformats.org/presentationml/2006/main" xmlns:r="http://schemas.openxmlformats.org/officeDocument/2006/relationships" firstSlideNum="1">
  <p:sldMasterIdLst>
    <p:sldMasterId id="2147483648" r:id="rId0"/>
  </p:sldMasterIdLst>
  <p:notesMasterIdLst>
    <p:notesMasterId r:id="rId42"/>
  </p:notesMasterIdLst>
  <p:sldIdLst>
    <p:sldId id="256" r:id="rId1"/>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Lst>
  <p:sldSz cx="9144000" cy="6858000" type="screen4x3"/>
  <p:notesSz cx="6858000" cy="9144000"/>
  <p:defaultTextStyle>
    <a:lvl1pPr marL="0" indent="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1pPr>
    <a:lvl2pPr marL="457200" indent="45720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2pPr>
    <a:lvl3pPr marL="914400" indent="91440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3pPr>
    <a:lvl4pPr marL="1371600" indent="137160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4pPr>
    <a:lvl5pPr marL="1828800" indent="182880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5pPr>
    <a:lvl6pPr>
      <a:defRPr lang="en-US" sz="1800"/>
    </a:lvl6pPr>
    <a:lvl7pPr>
      <a:defRPr lang="en-US" sz="1800"/>
    </a:lvl7pPr>
    <a:lvl8pPr>
      <a:defRPr lang="en-US" sz="1800"/>
    </a:lvl8pPr>
    <a:lvl9pPr>
      <a:defRPr lang="en-US" sz="1800"/>
    </a:lvl9pPr>
  </p:defaultTextStyle>
</p:presentation>
</file>

<file path=ppt/presProps.xml><?xml version="1.0" encoding="utf-8"?>
<p:presentationPr xmlns:p="http://schemas.openxmlformats.org/presentationml/2006/main">
  <p:extLst>
    <p:ext uri="{E76CE94A-603C-4142-B9EB-6D1370010A27}"/>
    <p:ext uri="{D31A062A-798A-4329-ABDD-BBA856620510}"/>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p:normalViewPr>
    <p:restoredLeft sz="15620"/>
    <p:restoredTop sz="94660"/>
  </p:normalViewPr>
  <p:slideViewPr>
    <p:cSldViewPr>
      <p:cViewPr varScale="true">
        <p:scale>
          <a:sx n="104" d="100"/>
          <a:sy n="104" d="100"/>
        </p:scale>
        <p:origin x="-123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Relationships xmlns="http://schemas.openxmlformats.org/package/2006/relationships"><Relationship Id="rId8" Type="http://schemas.openxmlformats.org/officeDocument/2006/relationships/slide" Target="slides/slide8.xml" /><Relationship Id="rId7" Type="http://schemas.openxmlformats.org/officeDocument/2006/relationships/slide" Target="slides/slide7.xml" /><Relationship Id="rId6" Type="http://schemas.openxmlformats.org/officeDocument/2006/relationships/slide" Target="slides/slide6.xml" /><Relationship Id="rId5" Type="http://schemas.openxmlformats.org/officeDocument/2006/relationships/slide" Target="slides/slide5.xml" /><Relationship Id="rId44" Type="http://schemas.openxmlformats.org/officeDocument/2006/relationships/tableStyles" Target="tableStyles.xml" /><Relationship Id="rId42" Type="http://schemas.openxmlformats.org/officeDocument/2006/relationships/notesMaster" Target="notesMasters/notesMaster1.xml" /><Relationship Id="rId41" Type="http://schemas.openxmlformats.org/officeDocument/2006/relationships/slide" Target="slides/slide41.xml" /><Relationship Id="rId22" Type="http://schemas.openxmlformats.org/officeDocument/2006/relationships/slide" Target="slides/slide22.xml" /><Relationship Id="rId18" Type="http://schemas.openxmlformats.org/officeDocument/2006/relationships/slide" Target="slides/slide18.xml" /><Relationship Id="rId37" Type="http://schemas.openxmlformats.org/officeDocument/2006/relationships/slide" Target="slides/slide37.xml" /><Relationship Id="rId17" Type="http://schemas.openxmlformats.org/officeDocument/2006/relationships/slide" Target="slides/slide17.xml" /><Relationship Id="rId36" Type="http://schemas.openxmlformats.org/officeDocument/2006/relationships/slide" Target="slides/slide36.xml" /><Relationship Id="rId40" Type="http://schemas.openxmlformats.org/officeDocument/2006/relationships/slide" Target="slides/slide40.xml" /><Relationship Id="rId45" Type="http://schemas.openxmlformats.org/officeDocument/2006/relationships/viewProps" Target="viewProps.xml" /><Relationship Id="rId15" Type="http://schemas.openxmlformats.org/officeDocument/2006/relationships/slide" Target="slides/slide15.xml" /><Relationship Id="rId16" Type="http://schemas.openxmlformats.org/officeDocument/2006/relationships/slide" Target="slides/slide16.xml" /><Relationship Id="rId14" Type="http://schemas.openxmlformats.org/officeDocument/2006/relationships/slide" Target="slides/slide14.xml" /><Relationship Id="rId12" Type="http://schemas.openxmlformats.org/officeDocument/2006/relationships/slide" Target="slides/slide12.xml" /><Relationship Id="rId2" Type="http://schemas.openxmlformats.org/officeDocument/2006/relationships/slide" Target="slides/slide2.xml" /><Relationship Id="rId1" Type="http://schemas.openxmlformats.org/officeDocument/2006/relationships/slide" Target="slides/slide1.xml" /><Relationship Id="rId0" Type="http://schemas.openxmlformats.org/officeDocument/2006/relationships/slideMaster" Target="slideMasters/slideMaster1.xml" /><Relationship Id="rId13" Type="http://schemas.openxmlformats.org/officeDocument/2006/relationships/slide" Target="slides/slide13.xml" /><Relationship Id="rId9" Type="http://schemas.openxmlformats.org/officeDocument/2006/relationships/slide" Target="slides/slide9.xml" /><Relationship Id="rId21" Type="http://schemas.openxmlformats.org/officeDocument/2006/relationships/slide" Target="slides/slide21.xml" /><Relationship Id="rId31" Type="http://schemas.openxmlformats.org/officeDocument/2006/relationships/slide" Target="slides/slide31.xml" /><Relationship Id="rId28" Type="http://schemas.openxmlformats.org/officeDocument/2006/relationships/slide" Target="slides/slide28.xml" /><Relationship Id="rId11" Type="http://schemas.openxmlformats.org/officeDocument/2006/relationships/slide" Target="slides/slide11.xml" /><Relationship Id="rId20" Type="http://schemas.openxmlformats.org/officeDocument/2006/relationships/slide" Target="slides/slide20.xml" /><Relationship Id="rId10" Type="http://schemas.openxmlformats.org/officeDocument/2006/relationships/slide" Target="slides/slide10.xml" /><Relationship Id="rId25" Type="http://schemas.openxmlformats.org/officeDocument/2006/relationships/slide" Target="slides/slide25.xml" /><Relationship Id="rId19" Type="http://schemas.openxmlformats.org/officeDocument/2006/relationships/slide" Target="slides/slide19.xml" /><Relationship Id="rId26" Type="http://schemas.openxmlformats.org/officeDocument/2006/relationships/slide" Target="slides/slide26.xml" /><Relationship Id="rId27" Type="http://schemas.openxmlformats.org/officeDocument/2006/relationships/slide" Target="slides/slide27.xml" /><Relationship Id="rId29" Type="http://schemas.openxmlformats.org/officeDocument/2006/relationships/slide" Target="slides/slide29.xml" /><Relationship Id="rId23" Type="http://schemas.openxmlformats.org/officeDocument/2006/relationships/slide" Target="slides/slide23.xml" /><Relationship Id="rId30" Type="http://schemas.openxmlformats.org/officeDocument/2006/relationships/slide" Target="slides/slide30.xml" /><Relationship Id="rId3" Type="http://schemas.openxmlformats.org/officeDocument/2006/relationships/slide" Target="slides/slide3.xml" /><Relationship Id="rId32" Type="http://schemas.openxmlformats.org/officeDocument/2006/relationships/slide" Target="slides/slide32.xml" /><Relationship Id="rId33" Type="http://schemas.openxmlformats.org/officeDocument/2006/relationships/slide" Target="slides/slide33.xml" /><Relationship Id="rId24" Type="http://schemas.openxmlformats.org/officeDocument/2006/relationships/slide" Target="slides/slide24.xml" /><Relationship Id="rId35" Type="http://schemas.openxmlformats.org/officeDocument/2006/relationships/slide" Target="slides/slide35.xml" /><Relationship Id="rId43" Type="http://schemas.openxmlformats.org/officeDocument/2006/relationships/presProps" Target="presProps.xml" /><Relationship Id="rId4" Type="http://schemas.openxmlformats.org/officeDocument/2006/relationships/slide" Target="slides/slide4.xml" /><Relationship Id="rId38" Type="http://schemas.openxmlformats.org/officeDocument/2006/relationships/slide" Target="slides/slide38.xml" /><Relationship Id="rId34" Type="http://schemas.openxmlformats.org/officeDocument/2006/relationships/slide" Target="slides/slide34.xml" /><Relationship Id="rId39" Type="http://schemas.openxmlformats.org/officeDocument/2006/relationships/slide" Target="slides/slide39.xml" /></Relationships>
</file>

<file path=ppt/notesMasters/_rels/notesMaster1.xml.rels><?xml version="1.0" encoding="UTF-8" standalone="yes"?><Relationships xmlns="http://schemas.openxmlformats.org/package/2006/relationships"><Relationship Id="rId0"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p:cSld>
    <p:bg>
      <p:bgPr>
        <a:solidFill>
          <a:schemeClr val="lt1"/>
        </a:solidFill>
      </p:bgPr>
    </p:bg>
    <p:spTree>
      <p:nvGrpSpPr>
        <p:cNvPr id="1" name=""/>
        <p:cNvGrpSpPr/>
        <p:nvPr/>
      </p:nvGrpSpPr>
      <p:grpSpPr>
        <a:xfrm>
          <a:off x="0" y="0"/>
          <a:ext cx="0" cy="0"/>
          <a:chOff x="0" y="0"/>
          <a:chExt cx="0" cy="0"/>
        </a:xfrm>
      </p:grpSpPr>
      <p:sp>
        <p:nvSpPr>
          <p:cNvPr id="2" name="Rectangle 2"/>
          <p:cNvSpPr>
            <a:spLocks noGrp="true" noChangeShapeType="true"/>
          </p:cNvSpPr>
          <p:nvPr>
            <p:ph type="hdr" idx="0"/>
          </p:nvPr>
        </p:nvSpPr>
        <p:spPr>
          <a:xfrm>
            <a:off x="0" y="0"/>
            <a:ext cx="2971800" cy="457200"/>
          </a:xfrm>
          <a:prstGeom prst="rect">
            <a:avLst/>
          </a:prstGeom>
          <a:noFill/>
        </p:spPr>
        <p:txBody>
          <a:bodyPr lIns="91440" tIns="45720" rIns="91440" bIns="45720"/>
          <a:lstStyle/>
          <a:p>
            <a:pPr/>
            <a:endParaRPr sz="1400" dirty="false"/>
          </a:p>
        </p:txBody>
      </p:sp>
      <p:sp>
        <p:nvSpPr>
          <p:cNvPr id="3" name="Rectangle 3"/>
          <p:cNvSpPr>
            <a:spLocks noGrp="true" noChangeShapeType="true"/>
          </p:cNvSpPr>
          <p:nvPr>
            <p:ph type="dt" idx="1"/>
          </p:nvPr>
        </p:nvSpPr>
        <p:spPr>
          <a:xfrm>
            <a:off x="3886200" y="0"/>
            <a:ext cx="2971800" cy="457200"/>
          </a:xfrm>
          <a:prstGeom prst="rect">
            <a:avLst/>
          </a:prstGeom>
          <a:noFill/>
        </p:spPr>
        <p:txBody>
          <a:bodyPr lIns="91440" tIns="45720" rIns="91440" bIns="45720"/>
          <a:lstStyle/>
          <a:p>
            <a:pPr/>
            <a:endParaRPr sz="1400" dirty="false"/>
          </a:p>
        </p:txBody>
      </p:sp>
      <p:sp>
        <p:nvSpPr>
          <p:cNvPr id="4" name="Rectangle 4"/>
          <p:cNvSpPr>
            <a:spLocks noGrp="true" noChangeShapeType="true"/>
          </p:cNvSpPr>
          <p:nvPr>
            <p:ph type="sldImg" idx="2"/>
          </p:nvPr>
        </p:nvSpPr>
        <p:spPr>
          <a:xfrm>
            <a:off x="1143000" y="685800"/>
            <a:ext cx="4572000" cy="3429000"/>
          </a:xfrm>
          <a:prstGeom prst="rect">
            <a:avLst/>
          </a:prstGeom>
          <a:noFill/>
          <a:ln w="9524">
            <a:solidFill>
              <a:srgbClr val="000000"/>
            </a:solidFill>
            <a:round/>
            <a:headEnd/>
            <a:tailEnd/>
          </a:ln>
        </p:spPr>
        <p:txBody>
          <a:bodyPr lIns="91440" tIns="45720" rIns="91440" bIns="45720" anchor="ctr" anchorCtr="false"/>
          <a:lstStyle/>
          <a:p>
            <a:pPr/>
            <a:endParaRPr sz="1400" dirty="false"/>
          </a:p>
        </p:txBody>
      </p:sp>
      <p:sp>
        <p:nvSpPr>
          <p:cNvPr id="5" name="Rectangle 5"/>
          <p:cNvSpPr>
            <a:spLocks noGrp="true" noChangeShapeType="true"/>
          </p:cNvSpPr>
          <p:nvPr>
            <p:ph type="body" idx="3"/>
          </p:nvPr>
        </p:nvSpPr>
        <p:spPr>
          <a:xfrm>
            <a:off x="914400" y="4343400"/>
            <a:ext cx="5029200" cy="4114800"/>
          </a:xfrm>
          <a:prstGeom prst="rect">
            <a:avLst/>
          </a:prstGeom>
          <a:noFill/>
        </p:spPr>
        <p:txBody>
          <a:bodyPr lIns="91440" tIns="45720" rIns="91440" bIns="45720"/>
          <a:lstStyle>
            <a:lvl1pPr marL="0" indent="0" algn="l" defTabSz="914400" rtl="false" fontAlgn="base">
              <a:lnSpc>
                <a:spcPct val="100000"/>
              </a:lnSpc>
              <a:spcBef>
                <a:spcPct val="30000"/>
              </a:spcBef>
              <a:spcAft>
                <a:spcPts val="0"/>
              </a:spcAft>
              <a:buNone/>
              <a:defRPr sz="1200" b="false" i="false">
                <a:solidFill>
                  <a:schemeClr val="dk1"/>
                </a:solidFill>
                <a:latin typeface="Times New Roman"/>
                <a:ea typeface="宋体"/>
              </a:defRPr>
            </a:lvl1pPr>
            <a:lvl2pPr marL="457200" indent="457200" algn="l" defTabSz="914400" rtl="false" fontAlgn="base">
              <a:lnSpc>
                <a:spcPct val="100000"/>
              </a:lnSpc>
              <a:spcBef>
                <a:spcPct val="30000"/>
              </a:spcBef>
              <a:spcAft>
                <a:spcPts val="0"/>
              </a:spcAft>
              <a:buNone/>
              <a:defRPr sz="1200" b="false" i="false">
                <a:solidFill>
                  <a:schemeClr val="dk1"/>
                </a:solidFill>
                <a:latin typeface="Times New Roman"/>
                <a:ea typeface="宋体"/>
              </a:defRPr>
            </a:lvl2pPr>
            <a:lvl3pPr marL="914400" indent="914400" algn="l" defTabSz="914400" rtl="false" fontAlgn="base">
              <a:lnSpc>
                <a:spcPct val="100000"/>
              </a:lnSpc>
              <a:spcBef>
                <a:spcPct val="30000"/>
              </a:spcBef>
              <a:spcAft>
                <a:spcPts val="0"/>
              </a:spcAft>
              <a:buNone/>
              <a:defRPr sz="1200" b="false" i="false">
                <a:solidFill>
                  <a:schemeClr val="dk1"/>
                </a:solidFill>
                <a:latin typeface="Times New Roman"/>
                <a:ea typeface="宋体"/>
              </a:defRPr>
            </a:lvl3pPr>
            <a:lvl4pPr marL="1371600" indent="1371600" algn="l" defTabSz="914400" rtl="false" fontAlgn="base">
              <a:lnSpc>
                <a:spcPct val="100000"/>
              </a:lnSpc>
              <a:spcBef>
                <a:spcPct val="30000"/>
              </a:spcBef>
              <a:spcAft>
                <a:spcPts val="0"/>
              </a:spcAft>
              <a:buNone/>
              <a:defRPr sz="1200" b="false" i="false">
                <a:solidFill>
                  <a:schemeClr val="dk1"/>
                </a:solidFill>
                <a:latin typeface="Times New Roman"/>
                <a:ea typeface="宋体"/>
              </a:defRPr>
            </a:lvl4pPr>
            <a:lvl5pPr marL="1828800" indent="1828800" algn="l" defTabSz="914400" rtl="false" fontAlgn="base">
              <a:lnSpc>
                <a:spcPct val="100000"/>
              </a:lnSpc>
              <a:spcBef>
                <a:spcPct val="30000"/>
              </a:spcBef>
              <a:spcAft>
                <a:spcPts val="0"/>
              </a:spcAft>
              <a:buNone/>
              <a:defRPr sz="1200" b="false" i="false">
                <a:solidFill>
                  <a:schemeClr val="dk1"/>
                </a:solidFill>
                <a:latin typeface="Times New Roman"/>
                <a:ea typeface="宋体"/>
              </a:defRPr>
            </a:lvl5pPr>
          </a:lstStyle>
          <a:p>
            <a:pPr marL="0" lvl="0" indent="0">
              <a:spcBef>
                <a:spcPct val="30000"/>
              </a:spcBef>
              <a:buNone/>
            </a:pPr>
            <a:r>
              <a:rPr lang="en-US"/>
              <a:t>Click to edit Master text styles</a:t>
            </a:r>
            <a:endParaRPr/>
          </a:p>
          <a:p>
            <a:pPr marL="457200" lvl="1" indent="0">
              <a:spcBef>
                <a:spcPct val="30000"/>
              </a:spcBef>
              <a:buNone/>
            </a:pPr>
            <a:r>
              <a:rPr lang="en-US"/>
              <a:t>Second level</a:t>
            </a:r>
            <a:endParaRPr/>
          </a:p>
          <a:p>
            <a:pPr marL="914400" lvl="2" indent="0">
              <a:spcBef>
                <a:spcPct val="30000"/>
              </a:spcBef>
              <a:buNone/>
            </a:pPr>
            <a:r>
              <a:rPr lang="en-US"/>
              <a:t>Third level</a:t>
            </a:r>
            <a:endParaRPr/>
          </a:p>
          <a:p>
            <a:pPr marL="1371600" lvl="3" indent="0">
              <a:spcBef>
                <a:spcPct val="30000"/>
              </a:spcBef>
              <a:buNone/>
            </a:pPr>
            <a:r>
              <a:rPr lang="en-US"/>
              <a:t>Fourth level</a:t>
            </a:r>
            <a:endParaRPr/>
          </a:p>
          <a:p>
            <a:pPr marL="1828800" lvl="4" indent="0">
              <a:spcBef>
                <a:spcPct val="30000"/>
              </a:spcBef>
              <a:buNone/>
            </a:pPr>
            <a:r>
              <a:rPr lang="en-US"/>
              <a:t>Fifth level</a:t>
            </a:r>
            <a:endParaRPr/>
          </a:p>
        </p:txBody>
      </p:sp>
      <p:sp>
        <p:nvSpPr>
          <p:cNvPr id="6" name="Rectangle 6"/>
          <p:cNvSpPr>
            <a:spLocks noGrp="true" noChangeShapeType="true"/>
          </p:cNvSpPr>
          <p:nvPr>
            <p:ph type="ftr" idx="4"/>
          </p:nvPr>
        </p:nvSpPr>
        <p:spPr>
          <a:xfrm>
            <a:off x="0" y="8686800"/>
            <a:ext cx="2971800" cy="457200"/>
          </a:xfrm>
          <a:prstGeom prst="rect">
            <a:avLst/>
          </a:prstGeom>
          <a:noFill/>
        </p:spPr>
        <p:txBody>
          <a:bodyPr lIns="91440" tIns="45720" rIns="91440" bIns="45720" anchor="b"/>
          <a:lstStyle/>
          <a:p>
            <a:pPr/>
            <a:endParaRPr sz="1400" dirty="false"/>
          </a:p>
        </p:txBody>
      </p:sp>
      <p:sp>
        <p:nvSpPr>
          <p:cNvPr id="7" name="Rectangle 7"/>
          <p:cNvSpPr>
            <a:spLocks noGrp="true" noChangeShapeType="true"/>
          </p:cNvSpPr>
          <p:nvPr>
            <p:ph type="sldNum" idx="5"/>
          </p:nvPr>
        </p:nvSpPr>
        <p:spPr>
          <a:xfrm>
            <a:off x="3886200" y="8686800"/>
            <a:ext cx="2971800" cy="457200"/>
          </a:xfrm>
          <a:prstGeom prst="rect">
            <a:avLst/>
          </a:prstGeom>
          <a:noFill/>
        </p:spPr>
        <p:txBody>
          <a:bodyPr lIns="91440" tIns="45720" rIns="91440" bIns="45720" anchor="b"/>
          <a:lstStyle>
            <a:lvl1pPr marL="0" indent="0" algn="l" defTabSz="914400" rtl="false" fontAlgn="base" hangingPunct="true">
              <a:lnSpc>
                <a:spcPct val="100000"/>
              </a:lnSpc>
              <a:spcBef>
                <a:spcPts val="0"/>
              </a:spcBef>
              <a:spcAft>
                <a:spcPts val="0"/>
              </a:spcAft>
              <a:buNone/>
              <a:defRPr sz="1800" b="false" i="false">
                <a:solidFill>
                  <a:schemeClr val="dk1"/>
                </a:solidFill>
                <a:latin typeface="Comic Sans MS"/>
              </a:defRPr>
            </a:lvl1pPr>
            <a:lvl2pPr marL="457200" indent="457200" algn="l" defTabSz="914400" rtl="false" fontAlgn="base" hangingPunct="true">
              <a:lnSpc>
                <a:spcPct val="100000"/>
              </a:lnSpc>
              <a:spcBef>
                <a:spcPts val="0"/>
              </a:spcBef>
              <a:spcAft>
                <a:spcPts val="0"/>
              </a:spcAft>
              <a:buNone/>
              <a:defRPr sz="1800" b="false" i="false">
                <a:solidFill>
                  <a:schemeClr val="dk1"/>
                </a:solidFill>
                <a:latin typeface="Comic Sans MS"/>
              </a:defRPr>
            </a:lvl2pPr>
            <a:lvl3pPr marL="914400" indent="914400" algn="l" defTabSz="914400" rtl="false" fontAlgn="base" hangingPunct="true">
              <a:lnSpc>
                <a:spcPct val="100000"/>
              </a:lnSpc>
              <a:spcBef>
                <a:spcPts val="0"/>
              </a:spcBef>
              <a:spcAft>
                <a:spcPts val="0"/>
              </a:spcAft>
              <a:buNone/>
              <a:defRPr sz="1800" b="false" i="false">
                <a:solidFill>
                  <a:schemeClr val="dk1"/>
                </a:solidFill>
                <a:latin typeface="Comic Sans MS"/>
              </a:defRPr>
            </a:lvl3pPr>
            <a:lvl4pPr marL="1371600" indent="1371600" algn="l" defTabSz="914400" rtl="false" fontAlgn="base" hangingPunct="true">
              <a:lnSpc>
                <a:spcPct val="100000"/>
              </a:lnSpc>
              <a:spcBef>
                <a:spcPts val="0"/>
              </a:spcBef>
              <a:spcAft>
                <a:spcPts val="0"/>
              </a:spcAft>
              <a:buNone/>
              <a:defRPr sz="1800" b="false" i="false">
                <a:solidFill>
                  <a:schemeClr val="dk1"/>
                </a:solidFill>
                <a:latin typeface="Comic Sans MS"/>
              </a:defRPr>
            </a:lvl4pPr>
            <a:lvl5pPr marL="1828800" indent="1828800" algn="l" defTabSz="914400" rtl="false" fontAlgn="base" hangingPunct="true">
              <a:lnSpc>
                <a:spcPct val="100000"/>
              </a:lnSpc>
              <a:spcBef>
                <a:spcPts val="0"/>
              </a:spcBef>
              <a:spcAft>
                <a:spcPts val="0"/>
              </a:spcAft>
              <a:buNone/>
              <a:defRPr sz="1800" b="false" i="false">
                <a:solidFill>
                  <a:schemeClr val="dk1"/>
                </a:solidFill>
                <a:latin typeface="Comic Sans MS"/>
              </a:defRPr>
            </a:lvl5pPr>
          </a:lstStyle>
          <a:p>
            <a:pPr marL="0" lvl="0" indent="0" algn="r">
              <a:spcBef>
                <a:spcPts val="0"/>
              </a:spcBef>
              <a:buNone/>
            </a:pPr>
            <a:fld id="{D038279B-FC19-497E-A7D1-5ADD9CAF016F}" type="slidenum">
              <a:rPr lang="zh-CN" sz="1200" b="false" i="false" u="none">
                <a:latin typeface="Times New Roman" pitchFamily="18"/>
              </a:rPr>
              <a:t>*</a:t>
            </a:fld>
            <a:endParaRPr/>
          </a:p>
        </p:txBody>
      </p:sp>
    </p:spTree>
  </p:cSld>
  <p:clrMap bg1="lt1" tx1="dk1" bg2="lt2" tx2="dk2" accent1="accent1" accent2="accent2" accent3="accent3" accent4="accent4" accent5="accent5" accent6="accent6" hlink="hlink" folHlink="folHlink"/>
  <p:notesStyle/>
</p:notesMaster>
</file>

<file path=ppt/notesSlides/_rels/notesSlide1.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xml" /></Relationships>
</file>

<file path=ppt/notesSlides/_rels/notesSlide10.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0.xml" /></Relationships>
</file>

<file path=ppt/notesSlides/_rels/notesSlide11.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1.xml" /></Relationships>
</file>

<file path=ppt/notesSlides/_rels/notesSlide12.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2.xml" /></Relationships>
</file>

<file path=ppt/notesSlides/_rels/notesSlide13.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3.xml" /></Relationships>
</file>

<file path=ppt/notesSlides/_rels/notesSlide14.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4.xml" /></Relationships>
</file>

<file path=ppt/notesSlides/_rels/notesSlide15.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5.xml" /></Relationships>
</file>

<file path=ppt/notesSlides/_rels/notesSlide16.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6.xml" /></Relationships>
</file>

<file path=ppt/notesSlides/_rels/notesSlide17.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8.xml" /></Relationships>
</file>

<file path=ppt/notesSlides/_rels/notesSlide18.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9.xml" /></Relationships>
</file>

<file path=ppt/notesSlides/_rels/notesSlide19.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30.xml" /></Relationships>
</file>

<file path=ppt/notesSlides/_rels/notesSlide2.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1.xml" /></Relationships>
</file>

<file path=ppt/notesSlides/_rels/notesSlide20.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31.xml" /></Relationships>
</file>

<file path=ppt/notesSlides/_rels/notesSlide21.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32.xml" /></Relationships>
</file>

<file path=ppt/notesSlides/_rels/notesSlide22.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34.xml" /></Relationships>
</file>

<file path=ppt/notesSlides/_rels/notesSlide3.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2.xml" /></Relationships>
</file>

<file path=ppt/notesSlides/_rels/notesSlide4.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4.xml" /></Relationships>
</file>

<file path=ppt/notesSlides/_rels/notesSlide5.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5.xml" /></Relationships>
</file>

<file path=ppt/notesSlides/_rels/notesSlide6.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6.xml" /></Relationships>
</file>

<file path=ppt/notesSlides/_rels/notesSlide7.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7.xml" /></Relationships>
</file>

<file path=ppt/notesSlides/_rels/notesSlide8.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19.xml" /></Relationships>
</file>

<file path=ppt/notesSlides/_rels/notesSlide9.xml.rels><?xml version="1.0" encoding="UTF-8" standalone="yes"?><Relationships xmlns="http://schemas.openxmlformats.org/package/2006/relationships"><Relationship Id="rId1" Type="http://schemas.openxmlformats.org/officeDocument/2006/relationships/notesMaster" Target="../notesMasters/notesMaster1.xml" /><Relationship Id="rId0" Type="http://schemas.openxmlformats.org/officeDocument/2006/relationships/slide" Target="../slides/slide2.xml" /></Relationships>
</file>

<file path=ppt/notesSlides/notesSlide1.xml><?xml version="1.0" encoding="utf-8"?>
<p:note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3"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4"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0.xml><?xml version="1.0" encoding="utf-8"?>
<p:notes xmlns:a="http://schemas.openxmlformats.org/drawingml/2006/main" xmlns:p="http://schemas.openxmlformats.org/presentationml/2006/main">
  <p:cSld>
    <p:spTree>
      <p:nvGrpSpPr>
        <p:cNvPr id="37" name=""/>
        <p:cNvGrpSpPr/>
        <p:nvPr/>
      </p:nvGrpSpPr>
      <p:grpSpPr>
        <a:xfrm>
          <a:off x="0" y="0"/>
          <a:ext cx="0" cy="0"/>
          <a:chOff x="0" y="0"/>
          <a:chExt cx="0" cy="0"/>
        </a:xfrm>
      </p:grpSpPr>
      <p:sp>
        <p:nvSpPr>
          <p:cNvPr id="38"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39"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40"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1.xml><?xml version="1.0" encoding="utf-8"?>
<p:notes xmlns:a="http://schemas.openxmlformats.org/drawingml/2006/main" xmlns:p="http://schemas.openxmlformats.org/presentationml/2006/main">
  <p:cSld>
    <p:spTree>
      <p:nvGrpSpPr>
        <p:cNvPr id="41" name=""/>
        <p:cNvGrpSpPr/>
        <p:nvPr/>
      </p:nvGrpSpPr>
      <p:grpSpPr>
        <a:xfrm>
          <a:off x="0" y="0"/>
          <a:ext cx="0" cy="0"/>
          <a:chOff x="0" y="0"/>
          <a:chExt cx="0" cy="0"/>
        </a:xfrm>
      </p:grpSpPr>
      <p:sp>
        <p:nvSpPr>
          <p:cNvPr id="42"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43"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44"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2.xml><?xml version="1.0" encoding="utf-8"?>
<p:notes xmlns:a="http://schemas.openxmlformats.org/drawingml/2006/main" xmlns:p="http://schemas.openxmlformats.org/presentationml/2006/main">
  <p:cSld>
    <p:spTree>
      <p:nvGrpSpPr>
        <p:cNvPr id="45" name=""/>
        <p:cNvGrpSpPr/>
        <p:nvPr/>
      </p:nvGrpSpPr>
      <p:grpSpPr>
        <a:xfrm>
          <a:off x="0" y="0"/>
          <a:ext cx="0" cy="0"/>
          <a:chOff x="0" y="0"/>
          <a:chExt cx="0" cy="0"/>
        </a:xfrm>
      </p:grpSpPr>
      <p:sp>
        <p:nvSpPr>
          <p:cNvPr id="46"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47"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48"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3.xml><?xml version="1.0" encoding="utf-8"?>
<p:notes xmlns:a="http://schemas.openxmlformats.org/drawingml/2006/main" xmlns:p="http://schemas.openxmlformats.org/presentationml/2006/main">
  <p:cSld>
    <p:spTree>
      <p:nvGrpSpPr>
        <p:cNvPr id="49" name=""/>
        <p:cNvGrpSpPr/>
        <p:nvPr/>
      </p:nvGrpSpPr>
      <p:grpSpPr>
        <a:xfrm>
          <a:off x="0" y="0"/>
          <a:ext cx="0" cy="0"/>
          <a:chOff x="0" y="0"/>
          <a:chExt cx="0" cy="0"/>
        </a:xfrm>
      </p:grpSpPr>
      <p:sp>
        <p:nvSpPr>
          <p:cNvPr id="50"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51"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52"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4.xml><?xml version="1.0" encoding="utf-8"?>
<p:notes xmlns:a="http://schemas.openxmlformats.org/drawingml/2006/main" xmlns:p="http://schemas.openxmlformats.org/presentationml/2006/main">
  <p:cSld>
    <p:spTree>
      <p:nvGrpSpPr>
        <p:cNvPr id="53" name=""/>
        <p:cNvGrpSpPr/>
        <p:nvPr/>
      </p:nvGrpSpPr>
      <p:grpSpPr>
        <a:xfrm>
          <a:off x="0" y="0"/>
          <a:ext cx="0" cy="0"/>
          <a:chOff x="0" y="0"/>
          <a:chExt cx="0" cy="0"/>
        </a:xfrm>
      </p:grpSpPr>
      <p:sp>
        <p:nvSpPr>
          <p:cNvPr id="54"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55"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56"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5.xml><?xml version="1.0" encoding="utf-8"?>
<p:notes xmlns:a="http://schemas.openxmlformats.org/drawingml/2006/main" xmlns:p="http://schemas.openxmlformats.org/presentationml/2006/main">
  <p:cSld>
    <p:spTree>
      <p:nvGrpSpPr>
        <p:cNvPr id="57" name=""/>
        <p:cNvGrpSpPr/>
        <p:nvPr/>
      </p:nvGrpSpPr>
      <p:grpSpPr>
        <a:xfrm>
          <a:off x="0" y="0"/>
          <a:ext cx="0" cy="0"/>
          <a:chOff x="0" y="0"/>
          <a:chExt cx="0" cy="0"/>
        </a:xfrm>
      </p:grpSpPr>
      <p:sp>
        <p:nvSpPr>
          <p:cNvPr id="58"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59"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60"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6.xml><?xml version="1.0" encoding="utf-8"?>
<p:notes xmlns:a="http://schemas.openxmlformats.org/drawingml/2006/main" xmlns:p="http://schemas.openxmlformats.org/presentationml/2006/main">
  <p:cSld>
    <p:spTree>
      <p:nvGrpSpPr>
        <p:cNvPr id="61" name=""/>
        <p:cNvGrpSpPr/>
        <p:nvPr/>
      </p:nvGrpSpPr>
      <p:grpSpPr>
        <a:xfrm>
          <a:off x="0" y="0"/>
          <a:ext cx="0" cy="0"/>
          <a:chOff x="0" y="0"/>
          <a:chExt cx="0" cy="0"/>
        </a:xfrm>
      </p:grpSpPr>
      <p:sp>
        <p:nvSpPr>
          <p:cNvPr id="62"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63"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64"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7.xml><?xml version="1.0" encoding="utf-8"?>
<p:notes xmlns:a="http://schemas.openxmlformats.org/drawingml/2006/main" xmlns:p="http://schemas.openxmlformats.org/presentationml/2006/main">
  <p:cSld>
    <p:spTree>
      <p:nvGrpSpPr>
        <p:cNvPr id="65" name=""/>
        <p:cNvGrpSpPr/>
        <p:nvPr/>
      </p:nvGrpSpPr>
      <p:grpSpPr>
        <a:xfrm>
          <a:off x="0" y="0"/>
          <a:ext cx="0" cy="0"/>
          <a:chOff x="0" y="0"/>
          <a:chExt cx="0" cy="0"/>
        </a:xfrm>
      </p:grpSpPr>
      <p:sp>
        <p:nvSpPr>
          <p:cNvPr id="66"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67"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68"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8.xml><?xml version="1.0" encoding="utf-8"?>
<p:notes xmlns:a="http://schemas.openxmlformats.org/drawingml/2006/main" xmlns:p="http://schemas.openxmlformats.org/presentationml/2006/main">
  <p:cSld>
    <p:spTree>
      <p:nvGrpSpPr>
        <p:cNvPr id="69" name=""/>
        <p:cNvGrpSpPr/>
        <p:nvPr/>
      </p:nvGrpSpPr>
      <p:grpSpPr>
        <a:xfrm>
          <a:off x="0" y="0"/>
          <a:ext cx="0" cy="0"/>
          <a:chOff x="0" y="0"/>
          <a:chExt cx="0" cy="0"/>
        </a:xfrm>
      </p:grpSpPr>
      <p:sp>
        <p:nvSpPr>
          <p:cNvPr id="70"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71"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72"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19.xml><?xml version="1.0" encoding="utf-8"?>
<p:notes xmlns:a="http://schemas.openxmlformats.org/drawingml/2006/main" xmlns:p="http://schemas.openxmlformats.org/presentationml/2006/main">
  <p:cSld>
    <p:spTree>
      <p:nvGrpSpPr>
        <p:cNvPr id="73" name=""/>
        <p:cNvGrpSpPr/>
        <p:nvPr/>
      </p:nvGrpSpPr>
      <p:grpSpPr>
        <a:xfrm>
          <a:off x="0" y="0"/>
          <a:ext cx="0" cy="0"/>
          <a:chOff x="0" y="0"/>
          <a:chExt cx="0" cy="0"/>
        </a:xfrm>
      </p:grpSpPr>
      <p:sp>
        <p:nvSpPr>
          <p:cNvPr id="74"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75"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76"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2.xml><?xml version="1.0" encoding="utf-8"?>
<p:notes xmlns:a="http://schemas.openxmlformats.org/drawingml/2006/main" xmlns:p="http://schemas.openxmlformats.org/presentationml/2006/main">
  <p:cSld>
    <p:spTree>
      <p:nvGrpSpPr>
        <p:cNvPr id="5" name=""/>
        <p:cNvGrpSpPr/>
        <p:nvPr/>
      </p:nvGrpSpPr>
      <p:grpSpPr>
        <a:xfrm>
          <a:off x="0" y="0"/>
          <a:ext cx="0" cy="0"/>
          <a:chOff x="0" y="0"/>
          <a:chExt cx="0" cy="0"/>
        </a:xfrm>
      </p:grpSpPr>
      <p:sp>
        <p:nvSpPr>
          <p:cNvPr id="6"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7"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8"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20.xml><?xml version="1.0" encoding="utf-8"?>
<p:notes xmlns:a="http://schemas.openxmlformats.org/drawingml/2006/main" xmlns:p="http://schemas.openxmlformats.org/presentationml/2006/main">
  <p:cSld>
    <p:spTree>
      <p:nvGrpSpPr>
        <p:cNvPr id="77" name=""/>
        <p:cNvGrpSpPr/>
        <p:nvPr/>
      </p:nvGrpSpPr>
      <p:grpSpPr>
        <a:xfrm>
          <a:off x="0" y="0"/>
          <a:ext cx="0" cy="0"/>
          <a:chOff x="0" y="0"/>
          <a:chExt cx="0" cy="0"/>
        </a:xfrm>
      </p:grpSpPr>
      <p:sp>
        <p:nvSpPr>
          <p:cNvPr id="78"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79"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80"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21.xml><?xml version="1.0" encoding="utf-8"?>
<p:notes xmlns:a="http://schemas.openxmlformats.org/drawingml/2006/main" xmlns:p="http://schemas.openxmlformats.org/presentationml/2006/main">
  <p:cSld>
    <p:spTree>
      <p:nvGrpSpPr>
        <p:cNvPr id="81" name=""/>
        <p:cNvGrpSpPr/>
        <p:nvPr/>
      </p:nvGrpSpPr>
      <p:grpSpPr>
        <a:xfrm>
          <a:off x="0" y="0"/>
          <a:ext cx="0" cy="0"/>
          <a:chOff x="0" y="0"/>
          <a:chExt cx="0" cy="0"/>
        </a:xfrm>
      </p:grpSpPr>
      <p:sp>
        <p:nvSpPr>
          <p:cNvPr id="82"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83"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84"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22.xml><?xml version="1.0" encoding="utf-8"?>
<p:notes xmlns:a="http://schemas.openxmlformats.org/drawingml/2006/main" xmlns:p="http://schemas.openxmlformats.org/presentationml/2006/main">
  <p:cSld>
    <p:spTree>
      <p:nvGrpSpPr>
        <p:cNvPr id="85" name=""/>
        <p:cNvGrpSpPr/>
        <p:nvPr/>
      </p:nvGrpSpPr>
      <p:grpSpPr>
        <a:xfrm>
          <a:off x="0" y="0"/>
          <a:ext cx="0" cy="0"/>
          <a:chOff x="0" y="0"/>
          <a:chExt cx="0" cy="0"/>
        </a:xfrm>
      </p:grpSpPr>
      <p:sp>
        <p:nvSpPr>
          <p:cNvPr id="86" name="幻灯片图像占位符 1"/>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87" name="备注占位符 2"/>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lvl="0"/>
            <a:r>
              <a:rPr lang="zh-CN" b="false" i="false" u="none"/>
              <a:t>单一庞大的</a:t>
            </a:r>
            <a:endParaRPr/>
          </a:p>
        </p:txBody>
      </p:sp>
      <p:sp>
        <p:nvSpPr>
          <p:cNvPr id="88" name="幻灯片编号占位符 3"/>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Tree>
  </p:cSld>
</p:notes>
</file>

<file path=ppt/notesSlides/notesSlide3.xml><?xml version="1.0" encoding="utf-8"?>
<p:notes xmlns:a="http://schemas.openxmlformats.org/drawingml/2006/main" xmlns:p="http://schemas.openxmlformats.org/presentationml/2006/main">
  <p:cSld>
    <p:spTree>
      <p:nvGrpSpPr>
        <p:cNvPr id="9" name=""/>
        <p:cNvGrpSpPr/>
        <p:nvPr/>
      </p:nvGrpSpPr>
      <p:grpSpPr>
        <a:xfrm>
          <a:off x="0" y="0"/>
          <a:ext cx="0" cy="0"/>
          <a:chOff x="0" y="0"/>
          <a:chExt cx="0" cy="0"/>
        </a:xfrm>
      </p:grpSpPr>
      <p:sp>
        <p:nvSpPr>
          <p:cNvPr id="10"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11"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12"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4.xml><?xml version="1.0" encoding="utf-8"?>
<p:notes xmlns:a="http://schemas.openxmlformats.org/drawingml/2006/main" xmlns:p="http://schemas.openxmlformats.org/presentationml/2006/main">
  <p:cSld>
    <p:spTree>
      <p:nvGrpSpPr>
        <p:cNvPr id="13" name=""/>
        <p:cNvGrpSpPr/>
        <p:nvPr/>
      </p:nvGrpSpPr>
      <p:grpSpPr>
        <a:xfrm>
          <a:off x="0" y="0"/>
          <a:ext cx="0" cy="0"/>
          <a:chOff x="0" y="0"/>
          <a:chExt cx="0" cy="0"/>
        </a:xfrm>
      </p:grpSpPr>
      <p:sp>
        <p:nvSpPr>
          <p:cNvPr id="14"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15"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16"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5.xml><?xml version="1.0" encoding="utf-8"?>
<p:notes xmlns:a="http://schemas.openxmlformats.org/drawingml/2006/main" xmlns:p="http://schemas.openxmlformats.org/presentationml/2006/main">
  <p:cSld>
    <p:spTree>
      <p:nvGrpSpPr>
        <p:cNvPr id="17" name=""/>
        <p:cNvGrpSpPr/>
        <p:nvPr/>
      </p:nvGrpSpPr>
      <p:grpSpPr>
        <a:xfrm>
          <a:off x="0" y="0"/>
          <a:ext cx="0" cy="0"/>
          <a:chOff x="0" y="0"/>
          <a:chExt cx="0" cy="0"/>
        </a:xfrm>
      </p:grpSpPr>
      <p:sp>
        <p:nvSpPr>
          <p:cNvPr id="18"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19"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20"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6.xml><?xml version="1.0" encoding="utf-8"?>
<p:notes xmlns:a="http://schemas.openxmlformats.org/drawingml/2006/main" xmlns:p="http://schemas.openxmlformats.org/presentationml/2006/main">
  <p:cSld>
    <p:spTree>
      <p:nvGrpSpPr>
        <p:cNvPr id="21" name=""/>
        <p:cNvGrpSpPr/>
        <p:nvPr/>
      </p:nvGrpSpPr>
      <p:grpSpPr>
        <a:xfrm>
          <a:off x="0" y="0"/>
          <a:ext cx="0" cy="0"/>
          <a:chOff x="0" y="0"/>
          <a:chExt cx="0" cy="0"/>
        </a:xfrm>
      </p:grpSpPr>
      <p:sp>
        <p:nvSpPr>
          <p:cNvPr id="22"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23"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24"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7.xml><?xml version="1.0" encoding="utf-8"?>
<p:notes xmlns:a="http://schemas.openxmlformats.org/drawingml/2006/main" xmlns:p="http://schemas.openxmlformats.org/presentationml/2006/main">
  <p:cSld>
    <p:spTree>
      <p:nvGrpSpPr>
        <p:cNvPr id="25" name=""/>
        <p:cNvGrpSpPr/>
        <p:nvPr/>
      </p:nvGrpSpPr>
      <p:grpSpPr>
        <a:xfrm>
          <a:off x="0" y="0"/>
          <a:ext cx="0" cy="0"/>
          <a:chOff x="0" y="0"/>
          <a:chExt cx="0" cy="0"/>
        </a:xfrm>
      </p:grpSpPr>
      <p:sp>
        <p:nvSpPr>
          <p:cNvPr id="26"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27"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28"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8.xml><?xml version="1.0" encoding="utf-8"?>
<p:notes xmlns:a="http://schemas.openxmlformats.org/drawingml/2006/main" xmlns:p="http://schemas.openxmlformats.org/presentationml/2006/main">
  <p:cSld>
    <p:spTree>
      <p:nvGrpSpPr>
        <p:cNvPr id="29" name=""/>
        <p:cNvGrpSpPr/>
        <p:nvPr/>
      </p:nvGrpSpPr>
      <p:grpSpPr>
        <a:xfrm>
          <a:off x="0" y="0"/>
          <a:ext cx="0" cy="0"/>
          <a:chOff x="0" y="0"/>
          <a:chExt cx="0" cy="0"/>
        </a:xfrm>
      </p:grpSpPr>
      <p:sp>
        <p:nvSpPr>
          <p:cNvPr id="30"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31"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32"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notesSlides/notesSlide9.xml><?xml version="1.0" encoding="utf-8"?>
<p:notes xmlns:a="http://schemas.openxmlformats.org/drawingml/2006/main" xmlns:p="http://schemas.openxmlformats.org/presentationml/2006/main">
  <p:cSld>
    <p:spTree>
      <p:nvGrpSpPr>
        <p:cNvPr id="33" name=""/>
        <p:cNvGrpSpPr/>
        <p:nvPr/>
      </p:nvGrpSpPr>
      <p:grpSpPr>
        <a:xfrm>
          <a:off x="0" y="0"/>
          <a:ext cx="0" cy="0"/>
          <a:chOff x="0" y="0"/>
          <a:chExt cx="0" cy="0"/>
        </a:xfrm>
      </p:grpSpPr>
      <p:sp>
        <p:nvSpPr>
          <p:cNvPr id="34" name="Rectangle 7"/>
          <p:cNvSpPr txBox="true">
            <a:spLocks noGrp="true" noChangeShapeType="true"/>
          </p:cNvSpPr>
          <p:nvPr>
            <p:ph type="sldNum"/>
          </p:nvPr>
        </p:nvSpPr>
        <p:spPr>
          <a:xfrm>
            <a:off x="3886200" y="8686800"/>
            <a:ext cx="2971800" cy="457200"/>
          </a:xfrm>
          <a:prstGeom prst="rect">
            <a:avLst/>
          </a:prstGeom>
          <a:noFill/>
        </p:spPr>
        <p:txBody>
          <a:bodyPr lIns="91440" tIns="45720" rIns="91440" bIns="45720" anchor="b"/>
          <a:lstStyle/>
          <a:p>
            <a:pPr lvl="0" algn="r"/>
            <a:fld id="{D038279B-FC19-497E-A7D1-5ADD9CAF016F}" type="slidenum">
              <a:rPr lang="zh-CN" sz="1200" b="false" i="false" u="none">
                <a:latin typeface="Times New Roman" pitchFamily="18"/>
              </a:rPr>
              <a:t>*</a:t>
            </a:fld>
            <a:endParaRPr/>
          </a:p>
        </p:txBody>
      </p:sp>
      <p:sp>
        <p:nvSpPr>
          <p:cNvPr id="35" name="Rectangle 2"/>
          <p:cNvSpPr>
            <a:spLocks noGrp="true" noChangeShapeType="true"/>
          </p:cNvSpPr>
          <p:nvPr>
            <p:ph type="sldImg" idx="0"/>
          </p:nvPr>
        </p:nvSpPr>
        <p:spPr>
          <a:xfrm>
            <a:off x="1143000" y="685800"/>
            <a:ext cx="4572000" cy="3429000"/>
          </a:xfrm>
          <a:prstGeom prst="rect">
            <a:avLst/>
          </a:prstGeom>
        </p:spPr>
        <p:txBody>
          <a:bodyPr lIns="91440" tIns="45720" rIns="91440" bIns="45720" anchor="ctr" anchorCtr="false"/>
          <a:lstStyle/>
          <a:p>
            <a:pPr/>
            <a:endParaRPr sz="1400" dirty="false"/>
          </a:p>
        </p:txBody>
      </p:sp>
      <p:sp>
        <p:nvSpPr>
          <p:cNvPr id="36" name="Rectangle 3"/>
          <p:cNvSpPr>
            <a:spLocks noGrp="true" noChangeShapeType="true"/>
          </p:cNvSpPr>
          <p:nvPr>
            <p:ph type="body" idx="1"/>
          </p:nvPr>
        </p:nvSpPr>
        <p:spPr>
          <a:xfrm>
            <a:off x="914400" y="4343400"/>
            <a:ext cx="5029200" cy="4114800"/>
          </a:xfrm>
          <a:prstGeom prst="rect">
            <a:avLst/>
          </a:prstGeom>
          <a:noFill/>
        </p:spPr>
        <p:txBody>
          <a:bodyPr lIns="91440" tIns="45720" rIns="91440" bIns="45720" anchor="t"/>
          <a:lstStyle/>
          <a:p>
            <a:pPr/>
            <a:endParaRPr sz="1400" dirty="false"/>
          </a:p>
        </p:txBody>
      </p:sp>
    </p:spTree>
  </p:cSld>
</p:notes>
</file>

<file path=ppt/slideLayouts/_rels/slideLayout1.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2.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3.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type="title">
  <p:cSld name="Title and Object Slide">
    <p:spTree>
      <p:nvGrpSpPr>
        <p:cNvPr id="1" name=""/>
        <p:cNvGrpSpPr/>
        <p:nvPr/>
      </p:nvGrpSpPr>
      <p:grpSpPr>
        <a:xfrm>
          <a:off x="0" y="0"/>
          <a:ext cx="0" cy="0"/>
          <a:chOff x="0" y="0"/>
          <a:chExt cx="0" cy="0"/>
        </a:xfrm>
      </p:grpSpPr>
      <p:sp>
        <p:nvSpPr>
          <p:cNvPr id="2" name="Shape 1026"/>
          <p:cNvSpPr>
            <a:spLocks noGrp="true" noChangeShapeType="true"/>
          </p:cNvSpPr>
          <p:nvPr>
            <p:ph type="title" idx="0"/>
          </p:nvPr>
        </p:nvSpPr>
        <p:spPr>
          <a:xfrm>
            <a:off x="457200" y="457200"/>
            <a:ext cx="8077200" cy="914400"/>
          </a:xfrm>
          <a:prstGeom prst="rect">
            <a:avLst/>
          </a:prstGeom>
          <a:noFill/>
        </p:spPr>
        <p:txBody>
          <a:bodyPr lIns="91440" tIns="45720" rIns="91440" bIns="45720" anchor="ctr" anchorCtr="false"/>
          <a:lstStyle/>
          <a:p>
            <a:pPr marL="0" lvl="0" indent="0">
              <a:spcBef>
                <a:spcPts val="0"/>
              </a:spcBef>
              <a:buNone/>
            </a:pPr>
            <a:r>
              <a:rPr lang="en-US"/>
              <a:t>Click to edit Master title style</a:t>
            </a:r>
            <a:endParaRPr/>
          </a:p>
        </p:txBody>
      </p:sp>
      <p:sp>
        <p:nvSpPr>
          <p:cNvPr id="3" name="Shape 1027"/>
          <p:cNvSpPr>
            <a:spLocks noGrp="true" noChangeShapeType="true"/>
          </p:cNvSpPr>
          <p:nvPr>
            <p:ph idx="1"/>
          </p:nvPr>
        </p:nvSpPr>
        <p:spPr>
          <a:xfrm>
            <a:off x="457200" y="1600200"/>
            <a:ext cx="8305800" cy="44196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Char char="•"/>
            </a:pPr>
            <a:r>
              <a:rPr lang="en-US"/>
              <a:t>Click to edit Master text styles</a:t>
            </a:r>
            <a:endParaRPr/>
          </a:p>
          <a:p>
            <a:pPr marL="742950" lvl="1" indent="-285750">
              <a:spcBef>
                <a:spcPct val="20000"/>
              </a:spcBef>
              <a:buChar char="–"/>
            </a:pPr>
            <a:r>
              <a:rPr lang="en-US"/>
              <a:t>Second level</a:t>
            </a:r>
            <a:endParaRPr/>
          </a:p>
          <a:p>
            <a:pPr marL="1143000" lvl="2" indent="-228600">
              <a:spcBef>
                <a:spcPct val="20000"/>
              </a:spcBef>
              <a:buChar char="•"/>
            </a:pPr>
            <a:r>
              <a:rPr lang="en-US"/>
              <a:t>Third level</a:t>
            </a:r>
            <a:endParaRPr/>
          </a:p>
          <a:p>
            <a:pPr marL="1600200" lvl="3" indent="-228600">
              <a:spcBef>
                <a:spcPct val="20000"/>
              </a:spcBef>
              <a:buChar char="–"/>
            </a:pPr>
            <a:r>
              <a:rPr lang="en-US"/>
              <a:t>Fourth level</a:t>
            </a:r>
            <a:endParaRPr/>
          </a:p>
          <a:p>
            <a:pPr marL="2057400" lvl="4" indent="-228600">
              <a:spcBef>
                <a:spcPct val="20000"/>
              </a:spcBef>
              <a:buChar char="»"/>
            </a:pPr>
            <a:r>
              <a:rPr lang="en-US"/>
              <a:t>Fifth level</a:t>
            </a:r>
            <a:endParaRPr/>
          </a:p>
        </p:txBody>
      </p:sp>
      <p:sp>
        <p:nvSpPr>
          <p:cNvPr id="4" name="Shape 1028"/>
          <p:cNvSpPr>
            <a:spLocks noGrp="true" noChangeShapeType="true"/>
          </p:cNvSpPr>
          <p:nvPr>
            <p:ph type="dt" idx="2"/>
          </p:nvPr>
        </p:nvSpPr>
        <p:spPr>
          <a:xfrm>
            <a:off x="838200" y="6172200"/>
            <a:ext cx="1524000" cy="457200"/>
          </a:xfrm>
          <a:prstGeom prst="rect">
            <a:avLst/>
          </a:prstGeom>
          <a:noFill/>
        </p:spPr>
        <p:txBody>
          <a:bodyPr lIns="91440" tIns="45720" rIns="91440" bIns="45720"/>
          <a:lstStyle>
            <a:lvl1pPr marL="0" indent="0" algn="l" defTabSz="914400" rtl="false" fontAlgn="base" hangingPunct="true">
              <a:lnSpc>
                <a:spcPct val="100000"/>
              </a:lnSpc>
              <a:spcBef>
                <a:spcPts val="0"/>
              </a:spcBef>
              <a:spcAft>
                <a:spcPts val="0"/>
              </a:spcAft>
              <a:buNone/>
              <a:defRPr sz="1800" b="false" i="false">
                <a:solidFill>
                  <a:schemeClr val="dk1"/>
                </a:solidFill>
                <a:latin typeface="Comic Sans MS"/>
              </a:defRPr>
            </a:lvl1pPr>
            <a:lvl2pPr marL="457200" indent="457200" algn="l" defTabSz="914400" rtl="false" fontAlgn="base" hangingPunct="true">
              <a:lnSpc>
                <a:spcPct val="100000"/>
              </a:lnSpc>
              <a:spcBef>
                <a:spcPts val="0"/>
              </a:spcBef>
              <a:spcAft>
                <a:spcPts val="0"/>
              </a:spcAft>
              <a:buNone/>
              <a:defRPr sz="1800" b="false" i="false">
                <a:solidFill>
                  <a:schemeClr val="dk1"/>
                </a:solidFill>
                <a:latin typeface="Comic Sans MS"/>
              </a:defRPr>
            </a:lvl2pPr>
            <a:lvl3pPr marL="914400" indent="914400" algn="l" defTabSz="914400" rtl="false" fontAlgn="base" hangingPunct="true">
              <a:lnSpc>
                <a:spcPct val="100000"/>
              </a:lnSpc>
              <a:spcBef>
                <a:spcPts val="0"/>
              </a:spcBef>
              <a:spcAft>
                <a:spcPts val="0"/>
              </a:spcAft>
              <a:buNone/>
              <a:defRPr sz="1800" b="false" i="false">
                <a:solidFill>
                  <a:schemeClr val="dk1"/>
                </a:solidFill>
                <a:latin typeface="Comic Sans MS"/>
              </a:defRPr>
            </a:lvl3pPr>
            <a:lvl4pPr marL="1371600" indent="1371600" algn="l" defTabSz="914400" rtl="false" fontAlgn="base" hangingPunct="true">
              <a:lnSpc>
                <a:spcPct val="100000"/>
              </a:lnSpc>
              <a:spcBef>
                <a:spcPts val="0"/>
              </a:spcBef>
              <a:spcAft>
                <a:spcPts val="0"/>
              </a:spcAft>
              <a:buNone/>
              <a:defRPr sz="1800" b="false" i="false">
                <a:solidFill>
                  <a:schemeClr val="dk1"/>
                </a:solidFill>
                <a:latin typeface="Comic Sans MS"/>
              </a:defRPr>
            </a:lvl4pPr>
            <a:lvl5pPr marL="1828800" indent="1828800" algn="l" defTabSz="914400" rtl="false" fontAlgn="base" hangingPunct="true">
              <a:lnSpc>
                <a:spcPct val="100000"/>
              </a:lnSpc>
              <a:spcBef>
                <a:spcPts val="0"/>
              </a:spcBef>
              <a:spcAft>
                <a:spcPts val="0"/>
              </a:spcAft>
              <a:buNone/>
              <a:defRPr sz="1800" b="false" i="false">
                <a:solidFill>
                  <a:schemeClr val="dk1"/>
                </a:solidFill>
                <a:latin typeface="Comic Sans MS"/>
              </a:defRPr>
            </a:lvl5pPr>
          </a:lstStyle>
          <a:p>
            <a:pPr marL="0" lvl="0" indent="0">
              <a:spcBef>
                <a:spcPts val="0"/>
              </a:spcBef>
              <a:buNone/>
            </a:pPr>
            <a:endParaRPr lang="en-US" sz="1400"/>
          </a:p>
        </p:txBody>
      </p:sp>
      <p:sp>
        <p:nvSpPr>
          <p:cNvPr id="5" name="Shape 1029"/>
          <p:cNvSpPr>
            <a:spLocks noGrp="true" noChangeShapeType="true"/>
          </p:cNvSpPr>
          <p:nvPr>
            <p:ph type="ftr" idx="3"/>
          </p:nvPr>
        </p:nvSpPr>
        <p:spPr>
          <a:xfrm>
            <a:off x="2590800" y="6172200"/>
            <a:ext cx="4114800" cy="457200"/>
          </a:xfrm>
          <a:prstGeom prst="rect">
            <a:avLst/>
          </a:prstGeom>
          <a:noFill/>
        </p:spPr>
        <p:txBody>
          <a:bodyPr lIns="91440" tIns="45720" rIns="91440" bIns="45720"/>
          <a:lstStyle>
            <a:lvl1pPr marL="0" indent="0" algn="l" defTabSz="914400" rtl="false" fontAlgn="base" hangingPunct="true">
              <a:lnSpc>
                <a:spcPct val="100000"/>
              </a:lnSpc>
              <a:spcBef>
                <a:spcPts val="0"/>
              </a:spcBef>
              <a:spcAft>
                <a:spcPts val="0"/>
              </a:spcAft>
              <a:buNone/>
              <a:defRPr sz="1800" b="false" i="false">
                <a:solidFill>
                  <a:schemeClr val="dk1"/>
                </a:solidFill>
                <a:latin typeface="Comic Sans MS"/>
              </a:defRPr>
            </a:lvl1pPr>
            <a:lvl2pPr marL="457200" indent="457200" algn="l" defTabSz="914400" rtl="false" fontAlgn="base" hangingPunct="true">
              <a:lnSpc>
                <a:spcPct val="100000"/>
              </a:lnSpc>
              <a:spcBef>
                <a:spcPts val="0"/>
              </a:spcBef>
              <a:spcAft>
                <a:spcPts val="0"/>
              </a:spcAft>
              <a:buNone/>
              <a:defRPr sz="1800" b="false" i="false">
                <a:solidFill>
                  <a:schemeClr val="dk1"/>
                </a:solidFill>
                <a:latin typeface="Comic Sans MS"/>
              </a:defRPr>
            </a:lvl2pPr>
            <a:lvl3pPr marL="914400" indent="914400" algn="l" defTabSz="914400" rtl="false" fontAlgn="base" hangingPunct="true">
              <a:lnSpc>
                <a:spcPct val="100000"/>
              </a:lnSpc>
              <a:spcBef>
                <a:spcPts val="0"/>
              </a:spcBef>
              <a:spcAft>
                <a:spcPts val="0"/>
              </a:spcAft>
              <a:buNone/>
              <a:defRPr sz="1800" b="false" i="false">
                <a:solidFill>
                  <a:schemeClr val="dk1"/>
                </a:solidFill>
                <a:latin typeface="Comic Sans MS"/>
              </a:defRPr>
            </a:lvl3pPr>
            <a:lvl4pPr marL="1371600" indent="1371600" algn="l" defTabSz="914400" rtl="false" fontAlgn="base" hangingPunct="true">
              <a:lnSpc>
                <a:spcPct val="100000"/>
              </a:lnSpc>
              <a:spcBef>
                <a:spcPts val="0"/>
              </a:spcBef>
              <a:spcAft>
                <a:spcPts val="0"/>
              </a:spcAft>
              <a:buNone/>
              <a:defRPr sz="1800" b="false" i="false">
                <a:solidFill>
                  <a:schemeClr val="dk1"/>
                </a:solidFill>
                <a:latin typeface="Comic Sans MS"/>
              </a:defRPr>
            </a:lvl4pPr>
            <a:lvl5pPr marL="1828800" indent="1828800" algn="l" defTabSz="914400" rtl="false" fontAlgn="base" hangingPunct="true">
              <a:lnSpc>
                <a:spcPct val="100000"/>
              </a:lnSpc>
              <a:spcBef>
                <a:spcPts val="0"/>
              </a:spcBef>
              <a:spcAft>
                <a:spcPts val="0"/>
              </a:spcAft>
              <a:buNone/>
              <a:defRPr sz="1800" b="false" i="false">
                <a:solidFill>
                  <a:schemeClr val="dk1"/>
                </a:solidFill>
                <a:latin typeface="Comic Sans MS"/>
              </a:defRPr>
            </a:lvl5pPr>
          </a:lstStyle>
          <a:p>
            <a:pPr marL="0" lvl="0" indent="0" algn="ctr">
              <a:spcBef>
                <a:spcPts val="0"/>
              </a:spcBef>
              <a:buNone/>
            </a:pPr>
            <a:r>
              <a:rPr lang="zh-CN" sz="1400" b="false" i="false" u="none">
                <a:latin typeface="Times New Roman" pitchFamily="18"/>
              </a:rPr>
              <a:t>Compilers Autumn 2002</a:t>
            </a:r>
            <a:endParaRPr/>
          </a:p>
        </p:txBody>
      </p:sp>
      <p:sp>
        <p:nvSpPr>
          <p:cNvPr id="6" name="Shape 1030"/>
          <p:cNvSpPr>
            <a:spLocks noGrp="true" noChangeShapeType="true"/>
          </p:cNvSpPr>
          <p:nvPr>
            <p:ph type="sldNum" idx="4"/>
          </p:nvPr>
        </p:nvSpPr>
        <p:spPr>
          <a:xfrm>
            <a:off x="6934200" y="6172200"/>
            <a:ext cx="1295400" cy="457200"/>
          </a:xfrm>
          <a:prstGeom prst="rect">
            <a:avLst/>
          </a:prstGeom>
          <a:noFill/>
        </p:spPr>
        <p:txBody>
          <a:bodyPr lIns="91440" tIns="45720" rIns="91440" bIns="45720"/>
          <a:lstStyle>
            <a:lvl1pPr marL="0" indent="0" algn="l" defTabSz="914400" rtl="false" fontAlgn="base" hangingPunct="true">
              <a:lnSpc>
                <a:spcPct val="100000"/>
              </a:lnSpc>
              <a:spcBef>
                <a:spcPts val="0"/>
              </a:spcBef>
              <a:spcAft>
                <a:spcPts val="0"/>
              </a:spcAft>
              <a:buNone/>
              <a:defRPr sz="1800" b="false" i="false">
                <a:solidFill>
                  <a:schemeClr val="dk1"/>
                </a:solidFill>
                <a:latin typeface="Comic Sans MS"/>
              </a:defRPr>
            </a:lvl1pPr>
            <a:lvl2pPr marL="457200" indent="457200" algn="l" defTabSz="914400" rtl="false" fontAlgn="base" hangingPunct="true">
              <a:lnSpc>
                <a:spcPct val="100000"/>
              </a:lnSpc>
              <a:spcBef>
                <a:spcPts val="0"/>
              </a:spcBef>
              <a:spcAft>
                <a:spcPts val="0"/>
              </a:spcAft>
              <a:buNone/>
              <a:defRPr sz="1800" b="false" i="false">
                <a:solidFill>
                  <a:schemeClr val="dk1"/>
                </a:solidFill>
                <a:latin typeface="Comic Sans MS"/>
              </a:defRPr>
            </a:lvl2pPr>
            <a:lvl3pPr marL="914400" indent="914400" algn="l" defTabSz="914400" rtl="false" fontAlgn="base" hangingPunct="true">
              <a:lnSpc>
                <a:spcPct val="100000"/>
              </a:lnSpc>
              <a:spcBef>
                <a:spcPts val="0"/>
              </a:spcBef>
              <a:spcAft>
                <a:spcPts val="0"/>
              </a:spcAft>
              <a:buNone/>
              <a:defRPr sz="1800" b="false" i="false">
                <a:solidFill>
                  <a:schemeClr val="dk1"/>
                </a:solidFill>
                <a:latin typeface="Comic Sans MS"/>
              </a:defRPr>
            </a:lvl3pPr>
            <a:lvl4pPr marL="1371600" indent="1371600" algn="l" defTabSz="914400" rtl="false" fontAlgn="base" hangingPunct="true">
              <a:lnSpc>
                <a:spcPct val="100000"/>
              </a:lnSpc>
              <a:spcBef>
                <a:spcPts val="0"/>
              </a:spcBef>
              <a:spcAft>
                <a:spcPts val="0"/>
              </a:spcAft>
              <a:buNone/>
              <a:defRPr sz="1800" b="false" i="false">
                <a:solidFill>
                  <a:schemeClr val="dk1"/>
                </a:solidFill>
                <a:latin typeface="Comic Sans MS"/>
              </a:defRPr>
            </a:lvl4pPr>
            <a:lvl5pPr marL="1828800" indent="1828800" algn="l" defTabSz="914400" rtl="false" fontAlgn="base" hangingPunct="true">
              <a:lnSpc>
                <a:spcPct val="100000"/>
              </a:lnSpc>
              <a:spcBef>
                <a:spcPts val="0"/>
              </a:spcBef>
              <a:spcAft>
                <a:spcPts val="0"/>
              </a:spcAft>
              <a:buNone/>
              <a:defRPr sz="1800" b="false" i="false">
                <a:solidFill>
                  <a:schemeClr val="dk1"/>
                </a:solidFill>
                <a:latin typeface="Comic Sans MS"/>
              </a:defRPr>
            </a:lvl5pPr>
          </a:lstStyle>
          <a:p>
            <a:pPr marL="0" lvl="0" indent="0" algn="r">
              <a:spcBef>
                <a:spcPts val="0"/>
              </a:spcBef>
              <a:buNone/>
            </a:pPr>
            <a:fld id="{D038279B-FC19-497E-A7D1-5ADD9CAF016F}" type="slidenum">
              <a:rPr lang="zh-CN" sz="1400" b="false" i="false" u="none">
                <a:latin typeface="Times New Roman" pitchFamily="18"/>
              </a:rPr>
              <a:t>&lt;#&gt;</a:t>
            </a:fld>
            <a:endParaRPr/>
          </a:p>
        </p:txBody>
      </p:sp>
    </p:spTree>
  </p:cSld>
  <p:clrMapOvr>
    <a:masterClrMapping/>
  </p:clrMapOvr>
</p:sldLayout>
</file>

<file path=ppt/slideLayouts/slideLayout2.xml><?xml version="1.0" encoding="utf-8"?>
<p:sldLayout xmlns:a="http://schemas.openxmlformats.org/drawingml/2006/main" xmlns:p="http://schemas.openxmlformats.org/presentationml/2006/main" showMasterSp="false" type="title">
  <p:cSld name="1_icfp99">
    <p:bg>
      <p:bgPr>
        <a:solidFill>
          <a:schemeClr val="lt1"/>
        </a:solidFill>
      </p:bgPr>
    </p:bg>
    <p:spTree>
      <p:nvGrpSpPr>
        <p:cNvPr id="7" name=""/>
        <p:cNvGrpSpPr/>
        <p:nvPr/>
      </p:nvGrpSpPr>
      <p:grpSpPr>
        <a:xfrm>
          <a:off x="0" y="0"/>
          <a:ext cx="0" cy="0"/>
          <a:chOff x="0" y="0"/>
          <a:chExt cx="0" cy="0"/>
        </a:xfrm>
      </p:grpSpPr>
      <p:sp>
        <p:nvSpPr>
          <p:cNvPr id="8" name="Rectangle 2"/>
          <p:cNvSpPr>
            <a:spLocks noGrp="true" noChangeShapeType="true"/>
          </p:cNvSpPr>
          <p:nvPr>
            <p:ph type="title" idx="0"/>
          </p:nvPr>
        </p:nvSpPr>
        <p:spPr>
          <a:xfrm>
            <a:off x="457200" y="457200"/>
            <a:ext cx="8077200" cy="914400"/>
          </a:xfrm>
          <a:prstGeom prst="rect">
            <a:avLst/>
          </a:prstGeom>
          <a:noFill/>
        </p:spPr>
        <p:txBody>
          <a:bodyPr lIns="91440" tIns="45720" rIns="91440" bIns="45720" anchor="ctr" anchorCtr="false"/>
          <a:lstStyle/>
          <a:p>
            <a:pPr marL="0" lvl="0" indent="0">
              <a:spcBef>
                <a:spcPts val="0"/>
              </a:spcBef>
              <a:buNone/>
            </a:pPr>
            <a:r>
              <a:rPr lang="en-US"/>
              <a:t>Click to edit Master title style</a:t>
            </a:r>
            <a:endParaRPr/>
          </a:p>
        </p:txBody>
      </p:sp>
      <p:sp>
        <p:nvSpPr>
          <p:cNvPr id="9" name="Rectangle 3"/>
          <p:cNvSpPr>
            <a:spLocks noGrp="true" noChangeShapeType="true"/>
          </p:cNvSpPr>
          <p:nvPr>
            <p:ph type="body" idx="1"/>
          </p:nvPr>
        </p:nvSpPr>
        <p:spPr>
          <a:xfrm>
            <a:off x="457200" y="1600200"/>
            <a:ext cx="8305800" cy="4419600"/>
          </a:xfrm>
          <a:prstGeom prst="rect">
            <a:avLst/>
          </a:prstGeom>
          <a:noFill/>
        </p:spPr>
        <p:txBody>
          <a:bodyPr lIns="91440" tIns="45720" rIns="91440" bIns="45720"/>
          <a:lstStyle/>
          <a:p>
            <a:pPr marL="342900" lvl="0" indent="-342900">
              <a:spcBef>
                <a:spcPct val="20000"/>
              </a:spcBef>
              <a:buChar char="•"/>
            </a:pPr>
            <a:r>
              <a:rPr lang="en-US"/>
              <a:t>Click to edit Master text styles</a:t>
            </a:r>
            <a:endParaRPr/>
          </a:p>
          <a:p>
            <a:pPr marL="742950" lvl="1" indent="-285750">
              <a:spcBef>
                <a:spcPct val="20000"/>
              </a:spcBef>
              <a:buChar char="–"/>
            </a:pPr>
            <a:r>
              <a:rPr lang="en-US"/>
              <a:t>Second level</a:t>
            </a:r>
            <a:endParaRPr/>
          </a:p>
          <a:p>
            <a:pPr marL="1143000" lvl="2" indent="-228600">
              <a:spcBef>
                <a:spcPct val="20000"/>
              </a:spcBef>
              <a:buChar char="•"/>
            </a:pPr>
            <a:r>
              <a:rPr lang="en-US"/>
              <a:t>Third level</a:t>
            </a:r>
            <a:endParaRPr/>
          </a:p>
          <a:p>
            <a:pPr marL="1600200" lvl="3" indent="-228600">
              <a:spcBef>
                <a:spcPct val="20000"/>
              </a:spcBef>
              <a:buChar char="–"/>
            </a:pPr>
            <a:r>
              <a:rPr lang="en-US"/>
              <a:t>Fourth level</a:t>
            </a:r>
            <a:endParaRPr/>
          </a:p>
          <a:p>
            <a:pPr marL="2057400" lvl="4" indent="-228600">
              <a:spcBef>
                <a:spcPct val="20000"/>
              </a:spcBef>
              <a:buChar char="»"/>
            </a:pPr>
            <a:r>
              <a:rPr lang="en-US"/>
              <a:t>Fifth level</a:t>
            </a:r>
            <a:endParaRPr/>
          </a:p>
        </p:txBody>
      </p:sp>
      <p:sp>
        <p:nvSpPr>
          <p:cNvPr id="10" name="Rectangle 1028"/>
          <p:cNvSpPr>
            <a:spLocks noGrp="true" noChangeShapeType="true"/>
          </p:cNvSpPr>
          <p:nvPr>
            <p:ph type="dt" idx="2"/>
          </p:nvPr>
        </p:nvSpPr>
        <p:spPr>
          <a:xfrm>
            <a:off x="533400" y="6248400"/>
            <a:ext cx="1905000" cy="457200"/>
          </a:xfrm>
          <a:prstGeom prst="rect">
            <a:avLst/>
          </a:prstGeom>
          <a:noFill/>
        </p:spPr>
        <p:txBody>
          <a:bodyPr lIns="91440" tIns="45720" rIns="91440" bIns="45720"/>
          <a:lstStyle/>
          <a:p>
            <a:pPr marL="0" lvl="0" indent="0">
              <a:spcBef>
                <a:spcPts val="0"/>
              </a:spcBef>
              <a:buNone/>
            </a:pPr>
            <a:r>
              <a:rPr lang="zh-CN" sz="1400" b="false" i="false" u="none">
                <a:latin typeface="Times New Roman" pitchFamily="18"/>
              </a:rPr>
              <a:t>*</a:t>
            </a:r>
            <a:endParaRPr/>
          </a:p>
        </p:txBody>
      </p:sp>
      <p:sp>
        <p:nvSpPr>
          <p:cNvPr id="11" name="Rectangle 1029"/>
          <p:cNvSpPr>
            <a:spLocks noGrp="true" noChangeShapeType="true"/>
          </p:cNvSpPr>
          <p:nvPr>
            <p:ph type="ftr" idx="3"/>
          </p:nvPr>
        </p:nvSpPr>
        <p:spPr>
          <a:xfrm>
            <a:off x="2514600" y="6248400"/>
            <a:ext cx="4114800" cy="457200"/>
          </a:xfrm>
          <a:prstGeom prst="rect">
            <a:avLst/>
          </a:prstGeom>
          <a:noFill/>
        </p:spPr>
        <p:txBody>
          <a:bodyPr lIns="91440" tIns="45720" rIns="91440" bIns="45720"/>
          <a:lstStyle/>
          <a:p>
            <a:pPr marL="0" lvl="0" indent="0" algn="ctr">
              <a:spcBef>
                <a:spcPts val="0"/>
              </a:spcBef>
              <a:buNone/>
            </a:pPr>
            <a:r>
              <a:rPr lang="zh-CN" sz="1400" b="false" i="false" u="none">
                <a:latin typeface="Times New Roman" pitchFamily="18"/>
              </a:rPr>
              <a:t>Compilers Autumn 2002</a:t>
            </a:r>
            <a:endParaRPr/>
          </a:p>
        </p:txBody>
      </p:sp>
      <p:sp>
        <p:nvSpPr>
          <p:cNvPr id="12" name="Rectangle 1030"/>
          <p:cNvSpPr>
            <a:spLocks noGrp="true" noChangeShapeType="true"/>
          </p:cNvSpPr>
          <p:nvPr>
            <p:ph type="sldNum" idx="4"/>
          </p:nvPr>
        </p:nvSpPr>
        <p:spPr>
          <a:xfrm>
            <a:off x="6705600" y="6248400"/>
            <a:ext cx="1905000" cy="457200"/>
          </a:xfrm>
          <a:prstGeom prst="rect">
            <a:avLst/>
          </a:prstGeom>
          <a:noFill/>
        </p:spPr>
        <p:txBody>
          <a:bodyPr lIns="91440" tIns="45720" rIns="91440" bIns="45720"/>
          <a:lstStyle/>
          <a:p>
            <a:pPr marL="0" lvl="0" indent="0" algn="r">
              <a:spcBef>
                <a:spcPts val="0"/>
              </a:spcBef>
              <a:buNone/>
            </a:pPr>
            <a:fld id="{D038279B-FC19-497E-A7D1-5ADD9CAF016F}" type="slidenum">
              <a:rPr lang="zh-CN" sz="1400" b="false" i="false" u="none">
                <a:latin typeface="Times New Roman" pitchFamily="18"/>
              </a:rPr>
              <a:t>*</a:t>
            </a:fld>
            <a:endParaRPr/>
          </a:p>
        </p:txBody>
      </p:sp>
    </p:spTree>
  </p:cSld>
  <p:clrMapOvr>
    <a:masterClrMapping/>
  </p:clrMapOvr>
</p:sldLayout>
</file>

<file path=ppt/slideLayouts/slideLayout3.xml><?xml version="1.0" encoding="utf-8"?>
<p:sldLayout xmlns:a="http://schemas.openxmlformats.org/drawingml/2006/main" xmlns:p="http://schemas.openxmlformats.org/presentationml/2006/main" type="blank">
  <p:cSld name="Blank Slide">
    <p:spTree>
      <p:nvGrpSpPr>
        <p:cNvPr id="13" name=""/>
        <p:cNvGrpSpPr/>
        <p:nvPr/>
      </p:nvGrpSpPr>
      <p:grpSpPr>
        <a:xfrm>
          <a:off x="0" y="0"/>
          <a:ext cx="0" cy="0"/>
          <a:chOff x="0" y="0"/>
          <a:chExt cx="0" cy="0"/>
        </a:xfrm>
      </p:grpSpPr>
    </p:spTree>
  </p:cSld>
  <p:clrMapOvr>
    <a:masterClrMapping/>
  </p:clrMapOvr>
</p:sldLayout>
</file>

<file path=ppt/slideMasters/_rels/slideMaster1.xml.rels><?xml version="1.0" encoding="UTF-8" standalone="yes"?><Relationships xmlns="http://schemas.openxmlformats.org/package/2006/relationships"><Relationship Id="rId3" Type="http://schemas.openxmlformats.org/officeDocument/2006/relationships/theme" Target="../theme/theme1.xml" /><Relationship Id="rId2" Type="http://schemas.openxmlformats.org/officeDocument/2006/relationships/slideLayout" Target="../slideLayouts/slideLayout3.xml" /><Relationship Id="rId0" Type="http://schemas.openxmlformats.org/officeDocument/2006/relationships/slideLayout" Target="../slideLayouts/slideLayout1.xml" /><Relationship Id="rId1"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lt1"/>
        </a:solidFill>
      </p:bgPr>
    </p:bg>
    <p:spTree>
      <p:nvGrpSpPr>
        <p:cNvPr id="1" name=""/>
        <p:cNvGrpSpPr/>
        <p:nvPr/>
      </p:nvGrpSpPr>
      <p:grpSpPr>
        <a:xfrm>
          <a:off x="0" y="0"/>
          <a:ext cx="0" cy="0"/>
          <a:chOff x="0" y="0"/>
          <a:chExt cx="0" cy="0"/>
        </a:xfrm>
      </p:grpSpPr>
      <p:sp>
        <p:nvSpPr>
          <p:cNvPr id="2" name="Rectangle 2"/>
          <p:cNvSpPr>
            <a:spLocks noGrp="true" noChangeShapeType="true"/>
          </p:cNvSpPr>
          <p:nvPr>
            <p:ph type="title" idx="0"/>
          </p:nvPr>
        </p:nvSpPr>
        <p:spPr>
          <a:xfrm>
            <a:off x="457200" y="457200"/>
            <a:ext cx="8077200" cy="914400"/>
          </a:xfrm>
          <a:prstGeom prst="rect">
            <a:avLst/>
          </a:prstGeom>
          <a:noFill/>
        </p:spPr>
        <p:txBody>
          <a:bodyPr lIns="91440" tIns="45720" rIns="91440" bIns="45720" anchor="ctr" anchorCtr="false"/>
          <a:lstStyle/>
          <a:p>
            <a:pPr marL="0" lvl="0" indent="0">
              <a:spcBef>
                <a:spcPts val="0"/>
              </a:spcBef>
              <a:buNone/>
            </a:pPr>
            <a:r>
              <a:rPr lang="en-US"/>
              <a:t>Click to edit Master title style</a:t>
            </a:r>
            <a:endParaRPr/>
          </a:p>
        </p:txBody>
      </p:sp>
      <p:sp>
        <p:nvSpPr>
          <p:cNvPr id="3" name="Rectangle 3"/>
          <p:cNvSpPr>
            <a:spLocks noGrp="true" noChangeShapeType="true"/>
          </p:cNvSpPr>
          <p:nvPr>
            <p:ph type="body" idx="1"/>
          </p:nvPr>
        </p:nvSpPr>
        <p:spPr>
          <a:xfrm>
            <a:off x="457200" y="1600200"/>
            <a:ext cx="8305800" cy="44196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Char char="•"/>
            </a:pPr>
            <a:r>
              <a:rPr lang="en-US"/>
              <a:t>Click to edit Master text styles</a:t>
            </a:r>
            <a:endParaRPr/>
          </a:p>
          <a:p>
            <a:pPr marL="742950" lvl="1" indent="-285750">
              <a:spcBef>
                <a:spcPct val="20000"/>
              </a:spcBef>
              <a:buChar char="–"/>
            </a:pPr>
            <a:r>
              <a:rPr lang="en-US"/>
              <a:t>Second level</a:t>
            </a:r>
            <a:endParaRPr/>
          </a:p>
          <a:p>
            <a:pPr marL="1143000" lvl="2" indent="-228600">
              <a:spcBef>
                <a:spcPct val="20000"/>
              </a:spcBef>
              <a:buChar char="•"/>
            </a:pPr>
            <a:r>
              <a:rPr lang="en-US"/>
              <a:t>Third level</a:t>
            </a:r>
            <a:endParaRPr/>
          </a:p>
          <a:p>
            <a:pPr marL="1600200" lvl="3" indent="-228600">
              <a:spcBef>
                <a:spcPct val="20000"/>
              </a:spcBef>
              <a:buChar char="–"/>
            </a:pPr>
            <a:r>
              <a:rPr lang="en-US"/>
              <a:t>Fourth level</a:t>
            </a:r>
            <a:endParaRPr/>
          </a:p>
          <a:p>
            <a:pPr marL="2057400" lvl="4" indent="-228600">
              <a:spcBef>
                <a:spcPct val="20000"/>
              </a:spcBef>
              <a:buChar char="»"/>
            </a:pPr>
            <a:r>
              <a:rPr lang="en-US"/>
              <a:t>Fifth level</a:t>
            </a:r>
            <a:endParaRPr/>
          </a:p>
        </p:txBody>
      </p:sp>
      <p:sp>
        <p:nvSpPr>
          <p:cNvPr id="4" name="Rectangle 4"/>
          <p:cNvSpPr>
            <a:spLocks noGrp="true" noChangeShapeType="true"/>
          </p:cNvSpPr>
          <p:nvPr>
            <p:ph type="dt" idx="2"/>
          </p:nvPr>
        </p:nvSpPr>
        <p:spPr>
          <a:xfrm>
            <a:off x="838200" y="6172200"/>
            <a:ext cx="1524000" cy="457200"/>
          </a:xfrm>
          <a:prstGeom prst="rect">
            <a:avLst/>
          </a:prstGeom>
          <a:noFill/>
        </p:spPr>
        <p:txBody>
          <a:bodyPr lIns="91440" tIns="45720" rIns="91440" bIns="45720"/>
          <a:lstStyle>
            <a:lvl1pPr marL="0" indent="0" algn="l" defTabSz="914400" rtl="false" fontAlgn="base" hangingPunct="true">
              <a:lnSpc>
                <a:spcPct val="100000"/>
              </a:lnSpc>
              <a:spcBef>
                <a:spcPts val="0"/>
              </a:spcBef>
              <a:spcAft>
                <a:spcPts val="0"/>
              </a:spcAft>
              <a:buNone/>
              <a:defRPr sz="1800" b="false" i="false">
                <a:solidFill>
                  <a:schemeClr val="dk1"/>
                </a:solidFill>
                <a:latin typeface="Comic Sans MS"/>
              </a:defRPr>
            </a:lvl1pPr>
            <a:lvl2pPr marL="457200" indent="457200" algn="l" defTabSz="914400" rtl="false" fontAlgn="base" hangingPunct="true">
              <a:lnSpc>
                <a:spcPct val="100000"/>
              </a:lnSpc>
              <a:spcBef>
                <a:spcPts val="0"/>
              </a:spcBef>
              <a:spcAft>
                <a:spcPts val="0"/>
              </a:spcAft>
              <a:buNone/>
              <a:defRPr sz="1800" b="false" i="false">
                <a:solidFill>
                  <a:schemeClr val="dk1"/>
                </a:solidFill>
                <a:latin typeface="Comic Sans MS"/>
              </a:defRPr>
            </a:lvl2pPr>
            <a:lvl3pPr marL="914400" indent="914400" algn="l" defTabSz="914400" rtl="false" fontAlgn="base" hangingPunct="true">
              <a:lnSpc>
                <a:spcPct val="100000"/>
              </a:lnSpc>
              <a:spcBef>
                <a:spcPts val="0"/>
              </a:spcBef>
              <a:spcAft>
                <a:spcPts val="0"/>
              </a:spcAft>
              <a:buNone/>
              <a:defRPr sz="1800" b="false" i="false">
                <a:solidFill>
                  <a:schemeClr val="dk1"/>
                </a:solidFill>
                <a:latin typeface="Comic Sans MS"/>
              </a:defRPr>
            </a:lvl3pPr>
            <a:lvl4pPr marL="1371600" indent="1371600" algn="l" defTabSz="914400" rtl="false" fontAlgn="base" hangingPunct="true">
              <a:lnSpc>
                <a:spcPct val="100000"/>
              </a:lnSpc>
              <a:spcBef>
                <a:spcPts val="0"/>
              </a:spcBef>
              <a:spcAft>
                <a:spcPts val="0"/>
              </a:spcAft>
              <a:buNone/>
              <a:defRPr sz="1800" b="false" i="false">
                <a:solidFill>
                  <a:schemeClr val="dk1"/>
                </a:solidFill>
                <a:latin typeface="Comic Sans MS"/>
              </a:defRPr>
            </a:lvl4pPr>
            <a:lvl5pPr marL="1828800" indent="1828800" algn="l" defTabSz="914400" rtl="false" fontAlgn="base" hangingPunct="true">
              <a:lnSpc>
                <a:spcPct val="100000"/>
              </a:lnSpc>
              <a:spcBef>
                <a:spcPts val="0"/>
              </a:spcBef>
              <a:spcAft>
                <a:spcPts val="0"/>
              </a:spcAft>
              <a:buNone/>
              <a:defRPr sz="1800" b="false" i="false">
                <a:solidFill>
                  <a:schemeClr val="dk1"/>
                </a:solidFill>
                <a:latin typeface="Comic Sans MS"/>
              </a:defRPr>
            </a:lvl5pPr>
          </a:lstStyle>
          <a:p>
            <a:pPr marL="0" lvl="0" indent="0">
              <a:spcBef>
                <a:spcPts val="0"/>
              </a:spcBef>
              <a:buNone/>
            </a:pPr>
            <a:r>
              <a:rPr lang="zh-CN" sz="1400" b="false" i="false" u="none">
                <a:latin typeface="Times New Roman" pitchFamily="18"/>
              </a:rPr>
              <a:t>*</a:t>
            </a:r>
            <a:endParaRPr/>
          </a:p>
        </p:txBody>
      </p:sp>
      <p:sp>
        <p:nvSpPr>
          <p:cNvPr id="5" name="Rectangle 5"/>
          <p:cNvSpPr>
            <a:spLocks noGrp="true" noChangeShapeType="true"/>
          </p:cNvSpPr>
          <p:nvPr>
            <p:ph type="ftr" idx="3"/>
          </p:nvPr>
        </p:nvSpPr>
        <p:spPr>
          <a:xfrm>
            <a:off x="2590800" y="6172200"/>
            <a:ext cx="4114800" cy="457200"/>
          </a:xfrm>
          <a:prstGeom prst="rect">
            <a:avLst/>
          </a:prstGeom>
          <a:noFill/>
        </p:spPr>
        <p:txBody>
          <a:bodyPr lIns="91440" tIns="45720" rIns="91440" bIns="45720"/>
          <a:lstStyle>
            <a:lvl1pPr marL="0" indent="0" algn="l" defTabSz="914400" rtl="false" fontAlgn="base" hangingPunct="true">
              <a:lnSpc>
                <a:spcPct val="100000"/>
              </a:lnSpc>
              <a:spcBef>
                <a:spcPts val="0"/>
              </a:spcBef>
              <a:spcAft>
                <a:spcPts val="0"/>
              </a:spcAft>
              <a:buNone/>
              <a:defRPr sz="1800" b="false" i="false">
                <a:solidFill>
                  <a:schemeClr val="dk1"/>
                </a:solidFill>
                <a:latin typeface="Comic Sans MS"/>
              </a:defRPr>
            </a:lvl1pPr>
            <a:lvl2pPr marL="457200" indent="457200" algn="l" defTabSz="914400" rtl="false" fontAlgn="base" hangingPunct="true">
              <a:lnSpc>
                <a:spcPct val="100000"/>
              </a:lnSpc>
              <a:spcBef>
                <a:spcPts val="0"/>
              </a:spcBef>
              <a:spcAft>
                <a:spcPts val="0"/>
              </a:spcAft>
              <a:buNone/>
              <a:defRPr sz="1800" b="false" i="false">
                <a:solidFill>
                  <a:schemeClr val="dk1"/>
                </a:solidFill>
                <a:latin typeface="Comic Sans MS"/>
              </a:defRPr>
            </a:lvl2pPr>
            <a:lvl3pPr marL="914400" indent="914400" algn="l" defTabSz="914400" rtl="false" fontAlgn="base" hangingPunct="true">
              <a:lnSpc>
                <a:spcPct val="100000"/>
              </a:lnSpc>
              <a:spcBef>
                <a:spcPts val="0"/>
              </a:spcBef>
              <a:spcAft>
                <a:spcPts val="0"/>
              </a:spcAft>
              <a:buNone/>
              <a:defRPr sz="1800" b="false" i="false">
                <a:solidFill>
                  <a:schemeClr val="dk1"/>
                </a:solidFill>
                <a:latin typeface="Comic Sans MS"/>
              </a:defRPr>
            </a:lvl3pPr>
            <a:lvl4pPr marL="1371600" indent="1371600" algn="l" defTabSz="914400" rtl="false" fontAlgn="base" hangingPunct="true">
              <a:lnSpc>
                <a:spcPct val="100000"/>
              </a:lnSpc>
              <a:spcBef>
                <a:spcPts val="0"/>
              </a:spcBef>
              <a:spcAft>
                <a:spcPts val="0"/>
              </a:spcAft>
              <a:buNone/>
              <a:defRPr sz="1800" b="false" i="false">
                <a:solidFill>
                  <a:schemeClr val="dk1"/>
                </a:solidFill>
                <a:latin typeface="Comic Sans MS"/>
              </a:defRPr>
            </a:lvl4pPr>
            <a:lvl5pPr marL="1828800" indent="1828800" algn="l" defTabSz="914400" rtl="false" fontAlgn="base" hangingPunct="true">
              <a:lnSpc>
                <a:spcPct val="100000"/>
              </a:lnSpc>
              <a:spcBef>
                <a:spcPts val="0"/>
              </a:spcBef>
              <a:spcAft>
                <a:spcPts val="0"/>
              </a:spcAft>
              <a:buNone/>
              <a:defRPr sz="1800" b="false" i="false">
                <a:solidFill>
                  <a:schemeClr val="dk1"/>
                </a:solidFill>
                <a:latin typeface="Comic Sans MS"/>
              </a:defRPr>
            </a:lvl5pPr>
          </a:lstStyle>
          <a:p>
            <a:pPr marL="0" lvl="0" indent="0" algn="ctr">
              <a:spcBef>
                <a:spcPts val="0"/>
              </a:spcBef>
              <a:buNone/>
            </a:pPr>
            <a:r>
              <a:rPr lang="zh-CN" sz="1400" b="false" i="false" u="none">
                <a:latin typeface="Times New Roman" pitchFamily="18"/>
              </a:rPr>
              <a:t>Compilers Autumn 2002</a:t>
            </a:r>
            <a:endParaRPr/>
          </a:p>
        </p:txBody>
      </p:sp>
      <p:sp>
        <p:nvSpPr>
          <p:cNvPr id="6" name="Rectangle 6"/>
          <p:cNvSpPr>
            <a:spLocks noGrp="true" noChangeShapeType="true"/>
          </p:cNvSpPr>
          <p:nvPr>
            <p:ph type="sldNum" idx="4"/>
          </p:nvPr>
        </p:nvSpPr>
        <p:spPr>
          <a:xfrm>
            <a:off x="6934200" y="6172200"/>
            <a:ext cx="1295400" cy="457200"/>
          </a:xfrm>
          <a:prstGeom prst="rect">
            <a:avLst/>
          </a:prstGeom>
          <a:noFill/>
        </p:spPr>
        <p:txBody>
          <a:bodyPr lIns="91440" tIns="45720" rIns="91440" bIns="45720"/>
          <a:lstStyle>
            <a:lvl1pPr marL="0" indent="0" algn="l" defTabSz="914400" rtl="false" fontAlgn="base" hangingPunct="true">
              <a:lnSpc>
                <a:spcPct val="100000"/>
              </a:lnSpc>
              <a:spcBef>
                <a:spcPts val="0"/>
              </a:spcBef>
              <a:spcAft>
                <a:spcPts val="0"/>
              </a:spcAft>
              <a:buNone/>
              <a:defRPr sz="1800" b="false" i="false">
                <a:solidFill>
                  <a:schemeClr val="dk1"/>
                </a:solidFill>
                <a:latin typeface="Comic Sans MS"/>
              </a:defRPr>
            </a:lvl1pPr>
            <a:lvl2pPr marL="457200" indent="457200" algn="l" defTabSz="914400" rtl="false" fontAlgn="base" hangingPunct="true">
              <a:lnSpc>
                <a:spcPct val="100000"/>
              </a:lnSpc>
              <a:spcBef>
                <a:spcPts val="0"/>
              </a:spcBef>
              <a:spcAft>
                <a:spcPts val="0"/>
              </a:spcAft>
              <a:buNone/>
              <a:defRPr sz="1800" b="false" i="false">
                <a:solidFill>
                  <a:schemeClr val="dk1"/>
                </a:solidFill>
                <a:latin typeface="Comic Sans MS"/>
              </a:defRPr>
            </a:lvl2pPr>
            <a:lvl3pPr marL="914400" indent="914400" algn="l" defTabSz="914400" rtl="false" fontAlgn="base" hangingPunct="true">
              <a:lnSpc>
                <a:spcPct val="100000"/>
              </a:lnSpc>
              <a:spcBef>
                <a:spcPts val="0"/>
              </a:spcBef>
              <a:spcAft>
                <a:spcPts val="0"/>
              </a:spcAft>
              <a:buNone/>
              <a:defRPr sz="1800" b="false" i="false">
                <a:solidFill>
                  <a:schemeClr val="dk1"/>
                </a:solidFill>
                <a:latin typeface="Comic Sans MS"/>
              </a:defRPr>
            </a:lvl3pPr>
            <a:lvl4pPr marL="1371600" indent="1371600" algn="l" defTabSz="914400" rtl="false" fontAlgn="base" hangingPunct="true">
              <a:lnSpc>
                <a:spcPct val="100000"/>
              </a:lnSpc>
              <a:spcBef>
                <a:spcPts val="0"/>
              </a:spcBef>
              <a:spcAft>
                <a:spcPts val="0"/>
              </a:spcAft>
              <a:buNone/>
              <a:defRPr sz="1800" b="false" i="false">
                <a:solidFill>
                  <a:schemeClr val="dk1"/>
                </a:solidFill>
                <a:latin typeface="Comic Sans MS"/>
              </a:defRPr>
            </a:lvl4pPr>
            <a:lvl5pPr marL="1828800" indent="1828800" algn="l" defTabSz="914400" rtl="false" fontAlgn="base" hangingPunct="true">
              <a:lnSpc>
                <a:spcPct val="100000"/>
              </a:lnSpc>
              <a:spcBef>
                <a:spcPts val="0"/>
              </a:spcBef>
              <a:spcAft>
                <a:spcPts val="0"/>
              </a:spcAft>
              <a:buNone/>
              <a:defRPr sz="1800" b="false" i="false">
                <a:solidFill>
                  <a:schemeClr val="dk1"/>
                </a:solidFill>
                <a:latin typeface="Comic Sans MS"/>
              </a:defRPr>
            </a:lvl5pPr>
          </a:lstStyle>
          <a:p>
            <a:pPr marL="0" lvl="0" indent="0" algn="r">
              <a:spcBef>
                <a:spcPts val="0"/>
              </a:spcBef>
              <a:buNone/>
            </a:pPr>
            <a:fld id="{D038279B-FC19-497E-A7D1-5ADD9CAF016F}" type="slidenum">
              <a:rPr lang="zh-CN" sz="1400" b="false" i="false" u="none">
                <a:latin typeface="Times New Roman" pitchFamily="18"/>
              </a:rPr>
              <a:t>*</a:t>
            </a:fld>
            <a:endParaRPr/>
          </a:p>
        </p:txBody>
      </p:sp>
      <p:sp>
        <p:nvSpPr>
          <p:cNvPr id="7" name="Line 7"/>
          <p:cNvSpPr>
            <a:spLocks noGrp="true" noChangeShapeType="true"/>
          </p:cNvSpPr>
          <p:nvPr/>
        </p:nvSpPr>
        <p:spPr>
          <a:xfrm>
            <a:off x="457200" y="1371600"/>
            <a:ext cx="8077200" cy="0"/>
          </a:xfrm>
          <a:prstGeom prst="line">
            <a:avLst/>
          </a:prstGeom>
          <a:noFill/>
          <a:ln w="38100">
            <a:solidFill>
              <a:schemeClr val="accent2"/>
            </a:solidFill>
            <a:round/>
            <a:headEnd/>
            <a:tailEnd/>
          </a:ln>
        </p:spPr>
        <p:txBody>
          <a:bodyPr wrap="none" anchor="ctr" anchorCtr="false"/>
          <a:lstStyle/>
          <a:p>
            <a:pPr/>
            <a:endParaRPr sz="1400" dirty="false"/>
          </a:p>
        </p:txBody>
      </p:sp>
    </p:spTree>
  </p:cSld>
  <p:clrMap bg1="lt1" tx1="dk1" bg2="lt2" tx2="dk2" accent1="accent1" accent2="accent2" accent3="accent3" accent4="accent4" accent5="accent5" accent6="accent6" hlink="hlink" folHlink="folHlink"/>
  <p:sldLayoutIdLst>
    <p:sldLayoutId id="2147483649" r:id="rId0"/>
    <p:sldLayoutId id="2147483650" r:id="rId1"/>
    <p:sldLayoutId id="2147483651" r:id="rId2"/>
  </p:sldLayoutIdLst>
  <p:txStyles>
    <p:titleStyle>
      <a:lvl1pPr marL="0" indent="0" algn="l" defTabSz="914400" rtl="false" fontAlgn="base">
        <a:lnSpc>
          <a:spcPct val="100000"/>
        </a:lnSpc>
        <a:spcBef>
          <a:spcPts val="0"/>
        </a:spcBef>
        <a:spcAft>
          <a:spcPts val="0"/>
        </a:spcAft>
        <a:buNone/>
        <a:defRPr lang="en-US" sz="2800" b="true" i="false">
          <a:solidFill>
            <a:schemeClr val="dk2"/>
          </a:solidFill>
          <a:latin typeface="Comic Sans MS"/>
        </a:defRPr>
      </a:lvl1pPr>
      <a:lvl2pPr marL="0" indent="0" algn="l" defTabSz="914400" rtl="false" fontAlgn="base">
        <a:lnSpc>
          <a:spcPct val="100000"/>
        </a:lnSpc>
        <a:spcBef>
          <a:spcPts val="0"/>
        </a:spcBef>
        <a:spcAft>
          <a:spcPts val="0"/>
        </a:spcAft>
        <a:buNone/>
        <a:defRPr lang="en-US" sz="2800" b="true" i="false">
          <a:solidFill>
            <a:schemeClr val="dk2"/>
          </a:solidFill>
          <a:latin typeface="Comic Sans MS"/>
        </a:defRPr>
      </a:lvl2pPr>
      <a:lvl3pPr marL="0" indent="0" algn="l" defTabSz="914400" rtl="false" fontAlgn="base">
        <a:lnSpc>
          <a:spcPct val="100000"/>
        </a:lnSpc>
        <a:spcBef>
          <a:spcPts val="0"/>
        </a:spcBef>
        <a:spcAft>
          <a:spcPts val="0"/>
        </a:spcAft>
        <a:buNone/>
        <a:defRPr lang="en-US" sz="2800" b="true" i="false">
          <a:solidFill>
            <a:schemeClr val="dk2"/>
          </a:solidFill>
          <a:latin typeface="Comic Sans MS"/>
        </a:defRPr>
      </a:lvl3pPr>
      <a:lvl4pPr marL="0" indent="0" algn="l" defTabSz="914400" rtl="false" fontAlgn="base">
        <a:lnSpc>
          <a:spcPct val="100000"/>
        </a:lnSpc>
        <a:spcBef>
          <a:spcPts val="0"/>
        </a:spcBef>
        <a:spcAft>
          <a:spcPts val="0"/>
        </a:spcAft>
        <a:buNone/>
        <a:defRPr lang="en-US" sz="2800" b="true" i="false">
          <a:solidFill>
            <a:schemeClr val="dk2"/>
          </a:solidFill>
          <a:latin typeface="Comic Sans MS"/>
        </a:defRPr>
      </a:lvl4pPr>
      <a:lvl5pPr marL="0" indent="0" algn="l" defTabSz="914400" rtl="false" fontAlgn="base">
        <a:lnSpc>
          <a:spcPct val="100000"/>
        </a:lnSpc>
        <a:spcBef>
          <a:spcPts val="0"/>
        </a:spcBef>
        <a:spcAft>
          <a:spcPts val="0"/>
        </a:spcAft>
        <a:buNone/>
        <a:defRPr lang="en-US" sz="2800" b="true" i="false">
          <a:solidFill>
            <a:schemeClr val="dk2"/>
          </a:solidFill>
          <a:latin typeface="Comic Sans MS"/>
        </a:defRPr>
      </a:lvl5pPr>
      <a:lvl6pPr>
        <a:defRPr lang="en-US" sz="1800"/>
      </a:lvl6pPr>
      <a:lvl7pPr>
        <a:defRPr lang="en-US" sz="1800"/>
      </a:lvl7pPr>
      <a:lvl8pPr>
        <a:defRPr lang="en-US" sz="1800"/>
      </a:lvl8pPr>
      <a:lvl9pPr>
        <a:defRPr lang="en-US" sz="1800"/>
      </a:lvl9pPr>
    </p:titleStyle>
    <p:bodyStyle>
      <a:lvl1pPr marL="342900" indent="0" algn="l" defTabSz="914400" rtl="false" fontAlgn="base">
        <a:lnSpc>
          <a:spcPct val="100000"/>
        </a:lnSpc>
        <a:spcBef>
          <a:spcPct val="20000"/>
        </a:spcBef>
        <a:spcAft>
          <a:spcPts val="0"/>
        </a:spcAft>
        <a:buChar char="•"/>
        <a:defRPr lang="en-US"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lang="en-US"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lang="en-US"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lang="en-US"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lang="en-US" sz="2000" b="false" i="false">
          <a:solidFill>
            <a:schemeClr val="dk1"/>
          </a:solidFill>
          <a:latin typeface="Comic Sans MS"/>
        </a:defRPr>
      </a:lvl5pPr>
      <a:lvl6pPr>
        <a:defRPr lang="en-US" sz="1800"/>
      </a:lvl6pPr>
      <a:lvl7pPr>
        <a:defRPr lang="en-US" sz="1800"/>
      </a:lvl7pPr>
      <a:lvl8pPr>
        <a:defRPr lang="en-US" sz="1800"/>
      </a:lvl8pPr>
      <a:lvl9pPr>
        <a:defRPr lang="en-US" sz="1800"/>
      </a:lvl9pPr>
    </p:bodyStyle>
    <p:otherStyle>
      <a:lvl1pPr marL="0" indent="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1pPr>
      <a:lvl2pPr marL="457200" indent="45720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2pPr>
      <a:lvl3pPr marL="914400" indent="91440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3pPr>
      <a:lvl4pPr marL="1371600" indent="137160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4pPr>
      <a:lvl5pPr marL="1828800" indent="1828800" algn="l" defTabSz="914400" rtl="false" fontAlgn="base">
        <a:lnSpc>
          <a:spcPct val="100000"/>
        </a:lnSpc>
        <a:spcBef>
          <a:spcPts val="0"/>
        </a:spcBef>
        <a:spcAft>
          <a:spcPts val="0"/>
        </a:spcAft>
        <a:buNone/>
        <a:defRPr lang="en-US" sz="2000" b="true" i="false">
          <a:solidFill>
            <a:schemeClr val="dk1"/>
          </a:solidFill>
          <a:latin typeface="Comic Sans MS"/>
          <a:ea typeface="宋体"/>
        </a:defRPr>
      </a:lvl5pPr>
      <a:lvl6pPr>
        <a:defRPr lang="en-US" sz="1800"/>
      </a:lvl6pPr>
      <a:lvl7pPr>
        <a:defRPr lang="en-US" sz="1800"/>
      </a:lvl7pPr>
      <a:lvl8pPr>
        <a:defRPr lang="en-US" sz="1800"/>
      </a:lvl8pPr>
      <a:lvl9pPr>
        <a:defRPr lang="en-US" sz="1800"/>
      </a:lvl9pPr>
    </p:otherStyle>
  </p:txStyles>
</p:sldMaster>
</file>

<file path=ppt/slides/_rels/slide1.xml.rels><?xml version="1.0" encoding="UTF-8" standalone="yes"?><Relationships xmlns="http://schemas.openxmlformats.org/package/2006/relationships"><Relationship Id="rId1" Type="http://schemas.openxmlformats.org/officeDocument/2006/relationships/notesSlide" Target="../notesSlides/notesSlide1.xml" /><Relationship Id="rId0" Type="http://schemas.openxmlformats.org/officeDocument/2006/relationships/slideLayout" Target="../slideLayouts/slideLayout2.xml" /></Relationships>
</file>

<file path=ppt/slides/_rels/slide10.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11.xml.rels><?xml version="1.0" encoding="UTF-8" standalone="yes"?><Relationships xmlns="http://schemas.openxmlformats.org/package/2006/relationships"><Relationship Id="rId2" Type="http://schemas.openxmlformats.org/officeDocument/2006/relationships/image" Target="media/image1.png" /><Relationship Id="rId0" Type="http://schemas.openxmlformats.org/officeDocument/2006/relationships/slideLayout" Target="../slideLayouts/slideLayout3.xml" /><Relationship Id="rId1" Type="http://schemas.openxmlformats.org/officeDocument/2006/relationships/notesSlide" Target="../notesSlides/notesSlide2.xml" /></Relationships>
</file>

<file path=ppt/slides/_rels/slide12.xml.rels><?xml version="1.0" encoding="UTF-8" standalone="yes"?><Relationships xmlns="http://schemas.openxmlformats.org/package/2006/relationships"><Relationship Id="rId2" Type="http://schemas.openxmlformats.org/officeDocument/2006/relationships/image" Target="media/image2.png" /><Relationship Id="rId0" Type="http://schemas.openxmlformats.org/officeDocument/2006/relationships/slideLayout" Target="../slideLayouts/slideLayout3.xml" /><Relationship Id="rId1" Type="http://schemas.openxmlformats.org/officeDocument/2006/relationships/notesSlide" Target="../notesSlides/notesSlide3.xml" /></Relationships>
</file>

<file path=ppt/slides/_rels/slide13.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14.xml.rels><?xml version="1.0" encoding="UTF-8" standalone="yes"?><Relationships xmlns="http://schemas.openxmlformats.org/package/2006/relationships"><Relationship Id="rId1" Type="http://schemas.openxmlformats.org/officeDocument/2006/relationships/notesSlide" Target="../notesSlides/notesSlide4.xml" /><Relationship Id="rId0" Type="http://schemas.openxmlformats.org/officeDocument/2006/relationships/slideLayout" Target="../slideLayouts/slideLayout3.xml" /></Relationships>
</file>

<file path=ppt/slides/_rels/slide15.xml.rels><?xml version="1.0" encoding="UTF-8" standalone="yes"?><Relationships xmlns="http://schemas.openxmlformats.org/package/2006/relationships"><Relationship Id="rId1" Type="http://schemas.openxmlformats.org/officeDocument/2006/relationships/notesSlide" Target="../notesSlides/notesSlide5.xml" /><Relationship Id="rId0" Type="http://schemas.openxmlformats.org/officeDocument/2006/relationships/slideLayout" Target="../slideLayouts/slideLayout3.xml" /></Relationships>
</file>

<file path=ppt/slides/_rels/slide16.xml.rels><?xml version="1.0" encoding="UTF-8" standalone="yes"?><Relationships xmlns="http://schemas.openxmlformats.org/package/2006/relationships"><Relationship Id="rId2" Type="http://schemas.openxmlformats.org/officeDocument/2006/relationships/image" Target="media/image2.png" /><Relationship Id="rId0" Type="http://schemas.openxmlformats.org/officeDocument/2006/relationships/slideLayout" Target="../slideLayouts/slideLayout3.xml" /><Relationship Id="rId1" Type="http://schemas.openxmlformats.org/officeDocument/2006/relationships/notesSlide" Target="../notesSlides/notesSlide6.xml" /></Relationships>
</file>

<file path=ppt/slides/_rels/slide17.xml.rels><?xml version="1.0" encoding="UTF-8" standalone="yes"?><Relationships xmlns="http://schemas.openxmlformats.org/package/2006/relationships"><Relationship Id="rId1" Type="http://schemas.openxmlformats.org/officeDocument/2006/relationships/notesSlide" Target="../notesSlides/notesSlide7.xml" /><Relationship Id="rId0" Type="http://schemas.openxmlformats.org/officeDocument/2006/relationships/slideLayout" Target="../slideLayouts/slideLayout3.xml" /></Relationships>
</file>

<file path=ppt/slides/_rels/slide18.xml.rels><?xml version="1.0" encoding="UTF-8" standalone="yes"?><Relationships xmlns="http://schemas.openxmlformats.org/package/2006/relationships"><Relationship Id="rId1" Type="http://schemas.openxmlformats.org/officeDocument/2006/relationships/image" Target="media/image3.png" /><Relationship Id="rId0" Type="http://schemas.openxmlformats.org/officeDocument/2006/relationships/slideLayout" Target="../slideLayouts/slideLayout3.xml" /></Relationships>
</file>

<file path=ppt/slides/_rels/slide19.xml.rels><?xml version="1.0" encoding="UTF-8" standalone="yes"?><Relationships xmlns="http://schemas.openxmlformats.org/package/2006/relationships"><Relationship Id="rId2" Type="http://schemas.openxmlformats.org/officeDocument/2006/relationships/image" Target="media/image4.jpg" /><Relationship Id="rId0" Type="http://schemas.openxmlformats.org/officeDocument/2006/relationships/slideLayout" Target="../slideLayouts/slideLayout3.xml" /><Relationship Id="rId1" Type="http://schemas.openxmlformats.org/officeDocument/2006/relationships/notesSlide" Target="../notesSlides/notesSlide8.xml" /></Relationships>
</file>

<file path=ppt/slides/_rels/slide2.xml.rels><?xml version="1.0" encoding="UTF-8" standalone="yes"?><Relationships xmlns="http://schemas.openxmlformats.org/package/2006/relationships"><Relationship Id="rId1" Type="http://schemas.openxmlformats.org/officeDocument/2006/relationships/notesSlide" Target="../notesSlides/notesSlide9.xml" /><Relationship Id="rId0" Type="http://schemas.openxmlformats.org/officeDocument/2006/relationships/slideLayout" Target="../slideLayouts/slideLayout3.xml" /></Relationships>
</file>

<file path=ppt/slides/_rels/slide20.xml.rels><?xml version="1.0" encoding="UTF-8" standalone="yes"?><Relationships xmlns="http://schemas.openxmlformats.org/package/2006/relationships"><Relationship Id="rId1" Type="http://schemas.openxmlformats.org/officeDocument/2006/relationships/notesSlide" Target="../notesSlides/notesSlide10.xml" /><Relationship Id="rId0" Type="http://schemas.openxmlformats.org/officeDocument/2006/relationships/slideLayout" Target="../slideLayouts/slideLayout3.xml" /></Relationships>
</file>

<file path=ppt/slides/_rels/slide21.xml.rels><?xml version="1.0" encoding="UTF-8" standalone="yes"?><Relationships xmlns="http://schemas.openxmlformats.org/package/2006/relationships"><Relationship Id="rId1" Type="http://schemas.openxmlformats.org/officeDocument/2006/relationships/notesSlide" Target="../notesSlides/notesSlide11.xml" /><Relationship Id="rId0" Type="http://schemas.openxmlformats.org/officeDocument/2006/relationships/slideLayout" Target="../slideLayouts/slideLayout3.xml" /></Relationships>
</file>

<file path=ppt/slides/_rels/slide22.xml.rels><?xml version="1.0" encoding="UTF-8" standalone="yes"?><Relationships xmlns="http://schemas.openxmlformats.org/package/2006/relationships"><Relationship Id="rId1" Type="http://schemas.openxmlformats.org/officeDocument/2006/relationships/notesSlide" Target="../notesSlides/notesSlide12.xml" /><Relationship Id="rId0" Type="http://schemas.openxmlformats.org/officeDocument/2006/relationships/slideLayout" Target="../slideLayouts/slideLayout3.xml" /></Relationships>
</file>

<file path=ppt/slides/_rels/slide23.xml.rels><?xml version="1.0" encoding="UTF-8" standalone="yes"?><Relationships xmlns="http://schemas.openxmlformats.org/package/2006/relationships"><Relationship Id="rId1" Type="http://schemas.openxmlformats.org/officeDocument/2006/relationships/notesSlide" Target="../notesSlides/notesSlide13.xml" /><Relationship Id="rId0" Type="http://schemas.openxmlformats.org/officeDocument/2006/relationships/slideLayout" Target="../slideLayouts/slideLayout3.xml" /></Relationships>
</file>

<file path=ppt/slides/_rels/slide24.xml.rels><?xml version="1.0" encoding="UTF-8" standalone="yes"?><Relationships xmlns="http://schemas.openxmlformats.org/package/2006/relationships"><Relationship Id="rId1" Type="http://schemas.openxmlformats.org/officeDocument/2006/relationships/notesSlide" Target="../notesSlides/notesSlide14.xml" /><Relationship Id="rId0" Type="http://schemas.openxmlformats.org/officeDocument/2006/relationships/slideLayout" Target="../slideLayouts/slideLayout3.xml" /></Relationships>
</file>

<file path=ppt/slides/_rels/slide25.xml.rels><?xml version="1.0" encoding="UTF-8" standalone="yes"?><Relationships xmlns="http://schemas.openxmlformats.org/package/2006/relationships"><Relationship Id="rId1" Type="http://schemas.openxmlformats.org/officeDocument/2006/relationships/notesSlide" Target="../notesSlides/notesSlide15.xml" /><Relationship Id="rId0" Type="http://schemas.openxmlformats.org/officeDocument/2006/relationships/slideLayout" Target="../slideLayouts/slideLayout3.xml" /></Relationships>
</file>

<file path=ppt/slides/_rels/slide26.xml.rels><?xml version="1.0" encoding="UTF-8" standalone="yes"?><Relationships xmlns="http://schemas.openxmlformats.org/package/2006/relationships"><Relationship Id="rId1" Type="http://schemas.openxmlformats.org/officeDocument/2006/relationships/notesSlide" Target="../notesSlides/notesSlide16.xml" /><Relationship Id="rId0" Type="http://schemas.openxmlformats.org/officeDocument/2006/relationships/slideLayout" Target="../slideLayouts/slideLayout3.xml" /></Relationships>
</file>

<file path=ppt/slides/_rels/slide27.xml.rels><?xml version="1.0" encoding="UTF-8" standalone="yes"?><Relationships xmlns="http://schemas.openxmlformats.org/package/2006/relationships"><Relationship Id="rId2" Type="http://schemas.openxmlformats.org/officeDocument/2006/relationships/image" Target="media/image6.png" /><Relationship Id="rId0" Type="http://schemas.openxmlformats.org/officeDocument/2006/relationships/slideLayout" Target="../slideLayouts/slideLayout3.xml" /><Relationship Id="rId1" Type="http://schemas.openxmlformats.org/officeDocument/2006/relationships/image" Target="media/image5.png" /></Relationships>
</file>

<file path=ppt/slides/_rels/slide28.xml.rels><?xml version="1.0" encoding="UTF-8" standalone="yes"?><Relationships xmlns="http://schemas.openxmlformats.org/package/2006/relationships"><Relationship Id="rId0" Type="http://schemas.openxmlformats.org/officeDocument/2006/relationships/slideLayout" Target="../slideLayouts/slideLayout3.xml" /><Relationship Id="rId2" Type="http://schemas.openxmlformats.org/officeDocument/2006/relationships/image" Target="media/image2.png" /><Relationship Id="rId1" Type="http://schemas.openxmlformats.org/officeDocument/2006/relationships/notesSlide" Target="../notesSlides/notesSlide17.xml" /></Relationships>
</file>

<file path=ppt/slides/_rels/slide29.xml.rels><?xml version="1.0" encoding="UTF-8" standalone="yes"?><Relationships xmlns="http://schemas.openxmlformats.org/package/2006/relationships"><Relationship Id="rId1" Type="http://schemas.openxmlformats.org/officeDocument/2006/relationships/notesSlide" Target="../notesSlides/notesSlide18.xml" /><Relationship Id="rId0" Type="http://schemas.openxmlformats.org/officeDocument/2006/relationships/slideLayout" Target="../slideLayouts/slideLayout3.xml" /></Relationships>
</file>

<file path=ppt/slides/_rels/slide3.xml.rels><?xml version="1.0" encoding="UTF-8" standalone="yes"?><Relationships xmlns="http://schemas.openxmlformats.org/package/2006/relationships"><Relationship Id="rId1" Type="http://schemas.openxmlformats.org/officeDocument/2006/relationships/image" Target="media/image7.png" /><Relationship Id="rId0" Type="http://schemas.openxmlformats.org/officeDocument/2006/relationships/slideLayout" Target="../slideLayouts/slideLayout3.xml" /></Relationships>
</file>

<file path=ppt/slides/_rels/slide30.xml.rels><?xml version="1.0" encoding="UTF-8" standalone="yes"?><Relationships xmlns="http://schemas.openxmlformats.org/package/2006/relationships"><Relationship Id="rId1" Type="http://schemas.openxmlformats.org/officeDocument/2006/relationships/notesSlide" Target="../notesSlides/notesSlide19.xml" /><Relationship Id="rId0" Type="http://schemas.openxmlformats.org/officeDocument/2006/relationships/slideLayout" Target="../slideLayouts/slideLayout3.xml" /></Relationships>
</file>

<file path=ppt/slides/_rels/slide31.xml.rels><?xml version="1.0" encoding="UTF-8" standalone="yes"?><Relationships xmlns="http://schemas.openxmlformats.org/package/2006/relationships"><Relationship Id="rId2" Type="http://schemas.openxmlformats.org/officeDocument/2006/relationships/image" Target="media/image2.png" /><Relationship Id="rId0" Type="http://schemas.openxmlformats.org/officeDocument/2006/relationships/slideLayout" Target="../slideLayouts/slideLayout3.xml" /><Relationship Id="rId1" Type="http://schemas.openxmlformats.org/officeDocument/2006/relationships/notesSlide" Target="../notesSlides/notesSlide20.xml" /></Relationships>
</file>

<file path=ppt/slides/_rels/slide32.xml.rels><?xml version="1.0" encoding="UTF-8" standalone="yes"?><Relationships xmlns="http://schemas.openxmlformats.org/package/2006/relationships"><Relationship Id="rId1" Type="http://schemas.openxmlformats.org/officeDocument/2006/relationships/notesSlide" Target="../notesSlides/notesSlide21.xml" /><Relationship Id="rId0" Type="http://schemas.openxmlformats.org/officeDocument/2006/relationships/slideLayout" Target="../slideLayouts/slideLayout3.xml" /></Relationships>
</file>

<file path=ppt/slides/_rels/slide33.xml.rels><?xml version="1.0" encoding="UTF-8" standalone="yes"?><Relationships xmlns="http://schemas.openxmlformats.org/package/2006/relationships"><Relationship Id="rId1" Type="http://schemas.openxmlformats.org/officeDocument/2006/relationships/image" Target="media/image8.png" /><Relationship Id="rId0" Type="http://schemas.openxmlformats.org/officeDocument/2006/relationships/slideLayout" Target="../slideLayouts/slideLayout3.xml" /></Relationships>
</file>

<file path=ppt/slides/_rels/slide34.xml.rels><?xml version="1.0" encoding="UTF-8" standalone="yes"?><Relationships xmlns="http://schemas.openxmlformats.org/package/2006/relationships"><Relationship Id="rId2" Type="http://schemas.openxmlformats.org/officeDocument/2006/relationships/image" Target="media/image9.png" /><Relationship Id="rId0" Type="http://schemas.openxmlformats.org/officeDocument/2006/relationships/slideLayout" Target="../slideLayouts/slideLayout3.xml" /><Relationship Id="rId1" Type="http://schemas.openxmlformats.org/officeDocument/2006/relationships/notesSlide" Target="../notesSlides/notesSlide22.xml" /></Relationships>
</file>

<file path=ppt/slides/_rels/slide35.xml.rels><?xml version="1.0" encoding="UTF-8" standalone="yes"?><Relationships xmlns="http://schemas.openxmlformats.org/package/2006/relationships"><Relationship Id="rId1" Type="http://schemas.openxmlformats.org/officeDocument/2006/relationships/image" Target="media/image10.png" /><Relationship Id="rId0" Type="http://schemas.openxmlformats.org/officeDocument/2006/relationships/slideLayout" Target="../slideLayouts/slideLayout3.xml" /></Relationships>
</file>

<file path=ppt/slides/_rels/slide36.xml.rels><?xml version="1.0" encoding="UTF-8" standalone="yes"?><Relationships xmlns="http://schemas.openxmlformats.org/package/2006/relationships"><Relationship Id="rId1" Type="http://schemas.openxmlformats.org/officeDocument/2006/relationships/image" Target="media/image11.png" /><Relationship Id="rId0" Type="http://schemas.openxmlformats.org/officeDocument/2006/relationships/slideLayout" Target="../slideLayouts/slideLayout3.xml" /></Relationships>
</file>

<file path=ppt/slides/_rels/slide37.xml.rels><?xml version="1.0" encoding="UTF-8" standalone="yes"?><Relationships xmlns="http://schemas.openxmlformats.org/package/2006/relationships"><Relationship Id="rId1" Type="http://schemas.openxmlformats.org/officeDocument/2006/relationships/image" Target="media/image12.jpg" /><Relationship Id="rId0" Type="http://schemas.openxmlformats.org/officeDocument/2006/relationships/slideLayout" Target="../slideLayouts/slideLayout3.xml" /></Relationships>
</file>

<file path=ppt/slides/_rels/slide38.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39.xml.rels><?xml version="1.0" encoding="UTF-8" standalone="yes"?><Relationships xmlns="http://schemas.openxmlformats.org/package/2006/relationships"><Relationship Id="rId1" Type="http://schemas.openxmlformats.org/officeDocument/2006/relationships/image" Target="media/image13.png" /><Relationship Id="rId0" Type="http://schemas.openxmlformats.org/officeDocument/2006/relationships/slideLayout" Target="../slideLayouts/slideLayout3.xml" /></Relationships>
</file>

<file path=ppt/slides/_rels/slide4.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40.xml.rels><?xml version="1.0" encoding="UTF-8" standalone="yes"?><Relationships xmlns="http://schemas.openxmlformats.org/package/2006/relationships"><Relationship Id="rId2" Type="http://schemas.openxmlformats.org/officeDocument/2006/relationships/image" Target="media/image15.png" /><Relationship Id="rId0" Type="http://schemas.openxmlformats.org/officeDocument/2006/relationships/slideLayout" Target="../slideLayouts/slideLayout3.xml" /><Relationship Id="rId1" Type="http://schemas.openxmlformats.org/officeDocument/2006/relationships/image" Target="media/image14.png" /></Relationships>
</file>

<file path=ppt/slides/_rels/slide41.xml.rels><?xml version="1.0" encoding="UTF-8" standalone="yes"?><Relationships xmlns="http://schemas.openxmlformats.org/package/2006/relationships"><Relationship Id="rId1" Type="http://schemas.openxmlformats.org/officeDocument/2006/relationships/image" Target="media/image16.png" /><Relationship Id="rId0" Type="http://schemas.openxmlformats.org/officeDocument/2006/relationships/slideLayout" Target="../slideLayouts/slideLayout3.xml" /></Relationships>
</file>

<file path=ppt/slides/_rels/slide5.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6.xml.rels><?xml version="1.0" encoding="UTF-8" standalone="yes"?><Relationships xmlns="http://schemas.openxmlformats.org/package/2006/relationships"><Relationship Id="rId1" Type="http://schemas.openxmlformats.org/officeDocument/2006/relationships/image" Target="media/image17.png" /><Relationship Id="rId0" Type="http://schemas.openxmlformats.org/officeDocument/2006/relationships/slideLayout" Target="../slideLayouts/slideLayout3.xml" /></Relationships>
</file>

<file path=ppt/slides/_rels/slide7.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8.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9.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Rectangle 1030"/>
          <p:cNvSpPr txBox="true">
            <a:spLocks noGrp="true" noChangeShapeType="true"/>
          </p:cNvSpPr>
          <p:nvPr>
            <p:ph type="sldNum"/>
          </p:nvPr>
        </p:nvSpPr>
        <p:spPr>
          <a:xfrm>
            <a:off x="6705600" y="6248400"/>
            <a:ext cx="19050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3" name="Rectangle 2"/>
          <p:cNvSpPr>
            <a:spLocks noGrp="true" noChangeShapeType="true"/>
          </p:cNvSpPr>
          <p:nvPr>
            <p:ph type="ctrTitle"/>
          </p:nvPr>
        </p:nvSpPr>
        <p:spPr>
          <a:xfrm>
            <a:off x="685800" y="2133600"/>
            <a:ext cx="7772400" cy="1828800"/>
          </a:xfrm>
          <a:prstGeom prst="rect">
            <a:avLst/>
          </a:prstGeom>
        </p:spPr>
        <p:txBody>
          <a:bodyPr lIns="91440" tIns="45720" rIns="91440" bIns="45720" anchor="ctr" anchorCtr="false"/>
          <a:lstStyle>
            <a:lvl1pPr>
              <a:defRPr/>
            </a:lvl1pPr>
            <a:lvl2pPr>
              <a:defRPr/>
            </a:lvl2pPr>
            <a:lvl3pPr>
              <a:defRPr/>
            </a:lvl3pPr>
            <a:lvl4pPr>
              <a:defRPr/>
            </a:lvl4pPr>
            <a:lvl5pPr>
              <a:defRPr/>
            </a:lvl5pPr>
          </a:lstStyle>
          <a:p>
            <a:pPr marL="0" lvl="0" indent="0" algn="ctr">
              <a:spcBef>
                <a:spcPts val="0"/>
              </a:spcBef>
              <a:buNone/>
            </a:pPr>
            <a:r>
              <a:rPr lang="en-US" sz="3200">
                <a:ea typeface="宋体" pitchFamily="2" charset="-122"/>
              </a:rPr>
              <a:t>OS Introduction</a:t>
            </a:r>
            <a:endParaRPr/>
          </a:p>
        </p:txBody>
      </p:sp>
    </p:spTree>
  </p:cSld>
  <p:clrMapOvr>
    <a:masterClrMapping/>
  </p:clrMapOvr>
  <p:transition/>
</p:sld>
</file>

<file path=ppt/slides/slide10.xml><?xml version="1.0" encoding="utf-8"?>
<p:sld xmlns:a="http://schemas.openxmlformats.org/drawingml/2006/main" xmlns:p="http://schemas.openxmlformats.org/presentationml/2006/main">
  <p:cSld>
    <p:spTree>
      <p:nvGrpSpPr>
        <p:cNvPr id="4" name=""/>
        <p:cNvGrpSpPr/>
        <p:nvPr/>
      </p:nvGrpSpPr>
      <p:grpSpPr>
        <a:xfrm>
          <a:off x="0" y="0"/>
          <a:ext cx="0" cy="0"/>
          <a:chOff x="0" y="0"/>
          <a:chExt cx="0" cy="0"/>
        </a:xfrm>
      </p:grpSpPr>
      <p:sp>
        <p:nvSpPr>
          <p:cNvPr id="5"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History</a:t>
            </a:r>
            <a:endParaRPr/>
          </a:p>
        </p:txBody>
      </p:sp>
      <p:sp>
        <p:nvSpPr>
          <p:cNvPr id="6"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i="false" u="none">
                <a:ea typeface="宋体" pitchFamily="2" charset="-122"/>
              </a:rPr>
              <a:t>第四代电子计算机（1980至今）</a:t>
            </a:r>
            <a:endParaRPr/>
          </a:p>
          <a:p>
            <a:pPr marL="742950" lvl="1" indent="-285750">
              <a:spcBef>
                <a:spcPct val="20000"/>
              </a:spcBef>
              <a:buSzPct val="100000"/>
              <a:buChar char="–"/>
            </a:pPr>
            <a:r>
              <a:rPr lang="zh-CN" b="false" i="false" u="none">
                <a:ea typeface="宋体" pitchFamily="2" charset="-122"/>
              </a:rPr>
              <a:t>个人计算机</a:t>
            </a:r>
            <a:endParaRPr/>
          </a:p>
          <a:p>
            <a:pPr marL="1143000" lvl="2" indent="-228600">
              <a:spcBef>
                <a:spcPct val="20000"/>
              </a:spcBef>
              <a:buSzPct val="100000"/>
              <a:buChar char="•"/>
            </a:pPr>
            <a:r>
              <a:rPr lang="en-US" b="false" i="false" u="none">
                <a:ea typeface="宋体" pitchFamily="2" charset="-122"/>
              </a:rPr>
              <a:t>Mac, IBM, Wintel, Linux</a:t>
            </a:r>
            <a:endParaRPr/>
          </a:p>
          <a:p>
            <a:pPr marL="1143000" lvl="2" indent="-228600">
              <a:spcBef>
                <a:spcPct val="20000"/>
              </a:spcBef>
              <a:buSzPct val="100000"/>
              <a:buChar char="•"/>
            </a:pPr>
            <a:r>
              <a:rPr lang="en-US" b="false" i="false" u="none">
                <a:ea typeface="宋体" pitchFamily="2" charset="-122"/>
              </a:rPr>
              <a:t>IBM PC (&lt;- MS DOS, Intel CPU)</a:t>
            </a:r>
            <a:endParaRPr/>
          </a:p>
          <a:p>
            <a:pPr marL="1600200" lvl="3" indent="-228600">
              <a:spcBef>
                <a:spcPct val="20000"/>
              </a:spcBef>
              <a:buSzPct val="100000"/>
              <a:buChar char="–"/>
            </a:pPr>
            <a:r>
              <a:rPr lang="zh-CN" b="false" i="false" u="none">
                <a:ea typeface="宋体" pitchFamily="2" charset="-122"/>
              </a:rPr>
              <a:t>DOS &lt;- Seattle Computer Products (7.5万美元)</a:t>
            </a:r>
            <a:endParaRPr/>
          </a:p>
          <a:p>
            <a:pPr marL="1600200" lvl="3" indent="-228600">
              <a:spcBef>
                <a:spcPct val="20000"/>
              </a:spcBef>
              <a:buSzPct val="100000"/>
              <a:buChar char="–"/>
            </a:pPr>
            <a:r>
              <a:rPr lang="zh-CN" b="false" i="false" u="none">
                <a:ea typeface="宋体" pitchFamily="2" charset="-122"/>
              </a:rPr>
              <a:t>MS-DOS &lt;- DOS (雇佣DOS作者Tim Paterson)</a:t>
            </a:r>
            <a:endParaRPr/>
          </a:p>
          <a:p>
            <a:pPr marL="1143000" lvl="2" indent="-228600">
              <a:spcBef>
                <a:spcPct val="20000"/>
              </a:spcBef>
              <a:buSzPct val="100000"/>
              <a:buChar char="•"/>
            </a:pPr>
            <a:r>
              <a:rPr lang="en-US" b="false" i="false" u="none">
                <a:ea typeface="宋体" pitchFamily="2" charset="-122"/>
              </a:rPr>
              <a:t>图形界面操作系统</a:t>
            </a:r>
            <a:endParaRPr/>
          </a:p>
          <a:p>
            <a:pPr marL="1600200" lvl="3" indent="-228600">
              <a:spcBef>
                <a:spcPct val="20000"/>
              </a:spcBef>
              <a:buSzPct val="100000"/>
              <a:buChar char="–"/>
            </a:pPr>
            <a:r>
              <a:rPr lang="zh-CN" b="false" i="false" u="none">
                <a:ea typeface="宋体" pitchFamily="2" charset="-122"/>
              </a:rPr>
              <a:t>施乐-&gt;Apple-&gt;Windows</a:t>
            </a:r>
            <a:endParaRPr/>
          </a:p>
          <a:p>
            <a:pPr marL="1600200" lvl="3" indent="-228600">
              <a:spcBef>
                <a:spcPct val="20000"/>
              </a:spcBef>
              <a:buSzPct val="100000"/>
              <a:buChar char="–"/>
            </a:pPr>
            <a:r>
              <a:rPr lang="zh-CN" b="false" i="false" u="none">
                <a:ea typeface="宋体" pitchFamily="2" charset="-122"/>
              </a:rPr>
              <a:t>1985-1995，Windows运行在MS-DOS上（类似shell）</a:t>
            </a:r>
            <a:endParaRPr/>
          </a:p>
          <a:p>
            <a:pPr marL="1600200" lvl="3" indent="-228600">
              <a:spcBef>
                <a:spcPct val="20000"/>
              </a:spcBef>
              <a:buSzPct val="100000"/>
              <a:buChar char="–"/>
            </a:pPr>
            <a:r>
              <a:rPr lang="zh-CN" b="false" i="false" u="none">
                <a:ea typeface="宋体" pitchFamily="2" charset="-122"/>
              </a:rPr>
              <a:t>Windows 95, Windows 98 (使用了大量Intel汇编)</a:t>
            </a:r>
            <a:endParaRPr/>
          </a:p>
          <a:p>
            <a:pPr marL="1600200" lvl="3" indent="-228600">
              <a:spcBef>
                <a:spcPct val="20000"/>
              </a:spcBef>
              <a:buSzPct val="100000"/>
              <a:buChar char="–"/>
            </a:pPr>
            <a:r>
              <a:rPr lang="zh-CN" b="false" i="false" u="none">
                <a:ea typeface="宋体" pitchFamily="2" charset="-122"/>
              </a:rPr>
              <a:t>Windows NT (NT 5.0 -&gt; Windows 2000, </a:t>
            </a:r>
            <a:r>
              <a:rPr lang="en-US" b="true" i="false" u="none">
                <a:ea typeface="宋体" pitchFamily="2" charset="-122"/>
              </a:rPr>
              <a:t>Windows XP</a:t>
            </a:r>
            <a:r>
              <a:rPr lang="zh-CN" b="false" i="false" u="none">
                <a:ea typeface="宋体" pitchFamily="2" charset="-122"/>
              </a:rPr>
              <a:t>)</a:t>
            </a:r>
            <a:endParaRPr/>
          </a:p>
          <a:p>
            <a:pPr marL="1600200" lvl="3" indent="-228600">
              <a:spcBef>
                <a:spcPct val="20000"/>
              </a:spcBef>
              <a:buSzPct val="100000"/>
              <a:buChar char="–"/>
            </a:pPr>
            <a:r>
              <a:rPr lang="zh-CN" b="false" i="false" u="none">
                <a:ea typeface="宋体" pitchFamily="2" charset="-122"/>
              </a:rPr>
              <a:t>Windows Server 2003, 2008 (服务端)</a:t>
            </a:r>
            <a:endParaRPr/>
          </a:p>
          <a:p>
            <a:pPr marL="1600200" lvl="3" indent="-228600">
              <a:spcBef>
                <a:spcPct val="20000"/>
              </a:spcBef>
              <a:buSzPct val="100000"/>
              <a:buChar char="–"/>
            </a:pPr>
            <a:r>
              <a:rPr lang="zh-CN" b="false" i="false" u="none">
                <a:ea typeface="宋体" pitchFamily="2" charset="-122"/>
              </a:rPr>
              <a:t>Vista, </a:t>
            </a:r>
            <a:r>
              <a:rPr lang="en-US" b="true" i="false" u="none">
                <a:ea typeface="宋体" pitchFamily="2" charset="-122"/>
              </a:rPr>
              <a:t>Windows 7</a:t>
            </a:r>
            <a:r>
              <a:rPr lang="zh-CN" b="false" i="false" u="none">
                <a:ea typeface="宋体" pitchFamily="2" charset="-122"/>
              </a:rPr>
              <a:t>, Windows 10 (个人)</a:t>
            </a:r>
            <a:endParaRPr/>
          </a:p>
        </p:txBody>
      </p:sp>
      <p:sp>
        <p:nvSpPr>
          <p:cNvPr id="7"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8" name=""/>
        <p:cNvGrpSpPr/>
        <p:nvPr/>
      </p:nvGrpSpPr>
      <p:grpSpPr>
        <a:xfrm>
          <a:off x="0" y="0"/>
          <a:ext cx="0" cy="0"/>
          <a:chOff x="0" y="0"/>
          <a:chExt cx="0" cy="0"/>
        </a:xfrm>
      </p:grpSpPr>
      <p:sp>
        <p:nvSpPr>
          <p:cNvPr id="9" name="灯片编号占位符 6"/>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10"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Operating Systems</a:t>
            </a:r>
            <a:endParaRPr/>
          </a:p>
        </p:txBody>
      </p:sp>
      <p:sp>
        <p:nvSpPr>
          <p:cNvPr id="11" name="Rectangle 3"/>
          <p:cNvSpPr>
            <a:spLocks noGrp="true" noChangeShapeType="true"/>
          </p:cNvSpPr>
          <p:nvPr>
            <p:ph type="body"/>
          </p:nvPr>
        </p:nvSpPr>
        <p:spPr>
          <a:xfrm>
            <a:off x="457200" y="1600200"/>
            <a:ext cx="7924800" cy="19050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4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0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18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18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1800" b="false" i="false">
                <a:solidFill>
                  <a:schemeClr val="dk1"/>
                </a:solidFill>
                <a:latin typeface="Comic Sans MS"/>
              </a:defRPr>
            </a:lvl5pPr>
          </a:lstStyle>
          <a:p>
            <a:pPr marL="342900" lvl="0" indent="-342900">
              <a:spcBef>
                <a:spcPct val="20000"/>
              </a:spcBef>
              <a:buChar char="•"/>
            </a:pPr>
            <a:r>
              <a:rPr lang="zh-CN" sz="2800">
                <a:ea typeface="宋体" pitchFamily="2" charset="-122"/>
              </a:rPr>
              <a:t>应用软件</a:t>
            </a:r>
            <a:r>
              <a:rPr lang="zh-CN" sz="2800">
                <a:solidFill>
                  <a:srgbClr val="FF0000"/>
                </a:solidFill>
                <a:ea typeface="宋体" pitchFamily="2" charset="-122"/>
              </a:rPr>
              <a:t>不能</a:t>
            </a:r>
            <a:r>
              <a:rPr lang="en-US" sz="2800">
                <a:ea typeface="宋体" pitchFamily="2" charset="-122"/>
              </a:rPr>
              <a:t>直接访问硬件资源</a:t>
            </a:r>
            <a:endParaRPr/>
          </a:p>
          <a:p>
            <a:pPr marL="342900" lvl="0" indent="-342900">
              <a:spcBef>
                <a:spcPct val="20000"/>
              </a:spcBef>
              <a:buChar char="•"/>
            </a:pPr>
            <a:r>
              <a:rPr lang="en-US" sz="2800">
                <a:ea typeface="宋体" pitchFamily="2" charset="-122"/>
              </a:rPr>
              <a:t>它们必须依赖操作系统提供的服务来访问硬件</a:t>
            </a:r>
            <a:endParaRPr/>
          </a:p>
          <a:p>
            <a:pPr marL="342900" lvl="0" indent="-342900">
              <a:spcBef>
                <a:spcPct val="20000"/>
              </a:spcBef>
              <a:buChar char="•"/>
            </a:pPr>
            <a:r>
              <a:rPr lang="en-US" sz="2800">
                <a:ea typeface="宋体" pitchFamily="2" charset="-122"/>
              </a:rPr>
              <a:t>操作系统对硬件的封装就是</a:t>
            </a:r>
            <a:r>
              <a:rPr lang="zh-CN" sz="2800">
                <a:solidFill>
                  <a:srgbClr val="FF0000"/>
                </a:solidFill>
                <a:ea typeface="宋体" pitchFamily="2" charset="-122"/>
              </a:rPr>
              <a:t>虚拟化</a:t>
            </a:r>
            <a:endParaRPr lang="en-US" sz="2800"/>
          </a:p>
          <a:p>
            <a:pPr marL="742950" lvl="1" indent="-285750">
              <a:spcBef>
                <a:spcPct val="20000"/>
              </a:spcBef>
              <a:buChar char="–"/>
            </a:pPr>
            <a:r>
              <a:rPr lang="zh-CN" sz="2400" b="false" i="false" u="none">
                <a:ea typeface="宋体" pitchFamily="2" charset="-122"/>
              </a:rPr>
              <a:t>OS创造了进程、虚存、文件等抽象概念</a:t>
            </a:r>
            <a:endParaRPr/>
          </a:p>
        </p:txBody>
      </p:sp>
      <p:pic>
        <p:nvPicPr>
          <p:cNvPr id="12" name="Picture 6"/>
          <p:cNvPicPr>
            <a:picLocks noGrp="true" noChangeAspect="true"/>
          </p:cNvPicPr>
          <p:nvPr/>
        </p:nvPicPr>
        <p:blipFill>
          <a:blip r:embed="rId2"/>
          <a:srcRect/>
          <a:stretch>
            <a:fillRect/>
          </a:stretch>
        </p:blipFill>
        <p:spPr>
          <a:xfrm>
            <a:off x="609600" y="3962400"/>
            <a:ext cx="8393112" cy="1576387"/>
          </a:xfrm>
          <a:prstGeom prst="rect">
            <a:avLst/>
          </a:prstGeom>
          <a:noFill/>
        </p:spPr>
      </p:pic>
    </p:spTree>
  </p:cSld>
  <p:clrMapOvr>
    <a:masterClrMapping/>
  </p:clrMapOvr>
  <p:transition/>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3" name=""/>
        <p:cNvGrpSpPr/>
        <p:nvPr/>
      </p:nvGrpSpPr>
      <p:grpSpPr>
        <a:xfrm>
          <a:off x="0" y="0"/>
          <a:ext cx="0" cy="0"/>
          <a:chOff x="0" y="0"/>
          <a:chExt cx="0" cy="0"/>
        </a:xfrm>
      </p:grpSpPr>
      <p:sp>
        <p:nvSpPr>
          <p:cNvPr id="14" name="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15" name="Picture 4"/>
          <p:cNvPicPr>
            <a:picLocks noGrp="true" noChangeAspect="true"/>
          </p:cNvPicPr>
          <p:nvPr/>
        </p:nvPicPr>
        <p:blipFill>
          <a:blip r:embed="rId2"/>
          <a:srcRect/>
          <a:stretch>
            <a:fillRect/>
          </a:stretch>
        </p:blipFill>
        <p:spPr>
          <a:xfrm>
            <a:off x="1066800" y="2819400"/>
            <a:ext cx="7226300" cy="3276600"/>
          </a:xfrm>
          <a:prstGeom prst="rect">
            <a:avLst/>
          </a:prstGeom>
          <a:noFill/>
        </p:spPr>
      </p:pic>
      <p:sp>
        <p:nvSpPr>
          <p:cNvPr id="16" name="Rectangle 2"/>
          <p:cNvSpPr txBox="true">
            <a:spLocks noGrp="true" noChangeShapeType="true"/>
          </p:cNvSpPr>
          <p:nvPr/>
        </p:nvSpPr>
        <p:spPr>
          <a:xfrm>
            <a:off x="457200" y="457200"/>
            <a:ext cx="8077200" cy="914400"/>
          </a:xfrm>
          <a:prstGeom prst="rect">
            <a:avLst/>
          </a:prstGeom>
          <a:noFill/>
        </p:spPr>
        <p:txBody>
          <a:bodyPr lIns="91440" tIns="45720" rIns="91440" bIns="45720"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b="true" i="false" u="none">
                <a:solidFill>
                  <a:schemeClr val="dk2"/>
                </a:solidFill>
                <a:ea typeface="宋体" pitchFamily="2" charset="-122"/>
              </a:rPr>
              <a:t>Abstractions Provided by OS</a:t>
            </a:r>
            <a:endParaRPr/>
          </a:p>
        </p:txBody>
      </p:sp>
    </p:spTree>
  </p:cSld>
  <p:clrMapOvr>
    <a:masterClrMapping/>
  </p:clrMapOvr>
  <p:transition/>
</p:sld>
</file>

<file path=ppt/slides/slide13.xml><?xml version="1.0" encoding="utf-8"?>
<p:sld xmlns:a="http://schemas.openxmlformats.org/drawingml/2006/main" xmlns:p="http://schemas.openxmlformats.org/presentationml/2006/main">
  <p:cSld>
    <p:spTree>
      <p:nvGrpSpPr>
        <p:cNvPr id="17" name=""/>
        <p:cNvGrpSpPr/>
        <p:nvPr/>
      </p:nvGrpSpPr>
      <p:grpSpPr>
        <a:xfrm>
          <a:off x="0" y="0"/>
          <a:ext cx="0" cy="0"/>
          <a:chOff x="0" y="0"/>
          <a:chExt cx="0" cy="0"/>
        </a:xfrm>
      </p:grpSpPr>
      <p:sp>
        <p:nvSpPr>
          <p:cNvPr id="18"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zh-CN" b="true" i="false" u="none">
                <a:ea typeface="宋体" pitchFamily="2" charset="-122"/>
              </a:rPr>
              <a:t>抽象能力</a:t>
            </a:r>
            <a:endParaRPr/>
          </a:p>
        </p:txBody>
      </p:sp>
      <p:sp>
        <p:nvSpPr>
          <p:cNvPr id="19"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a:latin typeface="Comic Sans MS"/>
                <a:ea typeface="宋体"/>
              </a:rPr>
              <a:t>合适的抽象</a:t>
            </a:r>
            <a:r>
              <a:rPr lang="en-US" b="false">
                <a:latin typeface="Comic Sans MS"/>
                <a:ea typeface="宋体"/>
              </a:rPr>
              <a:t>很重要</a:t>
            </a:r>
            <a:endParaRPr/>
          </a:p>
          <a:p>
            <a:pPr marL="742950" lvl="1" indent="-285750">
              <a:spcBef>
                <a:spcPct val="20000"/>
              </a:spcBef>
              <a:buSzPct val="100000"/>
              <a:buChar char="–"/>
            </a:pPr>
            <a:r>
              <a:rPr lang="zh-CN" b="false">
                <a:latin typeface="Comic Sans MS"/>
                <a:ea typeface="宋体"/>
              </a:rPr>
              <a:t>对于外存硬件，抽象为块设备</a:t>
            </a:r>
            <a:endParaRPr/>
          </a:p>
          <a:p>
            <a:pPr marL="1143000" lvl="2" indent="-228600">
              <a:spcBef>
                <a:spcPct val="20000"/>
              </a:spcBef>
              <a:buSzPct val="100000"/>
              <a:buChar char="•"/>
            </a:pPr>
            <a:r>
              <a:rPr lang="en-US" b="false">
                <a:latin typeface="Comic Sans MS"/>
                <a:ea typeface="宋体"/>
              </a:rPr>
              <a:t>设备号、地址、读写、范围大小</a:t>
            </a:r>
            <a:endParaRPr/>
          </a:p>
          <a:p>
            <a:pPr marL="742950" lvl="1" indent="-285750">
              <a:spcBef>
                <a:spcPct val="20000"/>
              </a:spcBef>
              <a:buSzPct val="100000"/>
              <a:buChar char="–"/>
            </a:pPr>
            <a:r>
              <a:rPr lang="zh-CN" b="false">
                <a:latin typeface="Comic Sans MS"/>
                <a:ea typeface="宋体"/>
              </a:rPr>
              <a:t>更高级抽象：文件</a:t>
            </a:r>
            <a:endParaRPr/>
          </a:p>
          <a:p>
            <a:pPr marL="1143000" lvl="2" indent="-228600">
              <a:spcBef>
                <a:spcPct val="20000"/>
              </a:spcBef>
              <a:buSzPct val="100000"/>
              <a:buChar char="•"/>
            </a:pPr>
            <a:r>
              <a:rPr lang="en-US" b="false">
                <a:latin typeface="Comic Sans MS"/>
                <a:ea typeface="宋体"/>
              </a:rPr>
              <a:t>路径</a:t>
            </a:r>
            <a:r>
              <a:rPr lang="en-US" b="false">
                <a:latin typeface="Comic Sans MS"/>
                <a:ea typeface="宋体"/>
              </a:rPr>
              <a:t>/</a:t>
            </a:r>
            <a:r>
              <a:rPr lang="en-US" b="false">
                <a:latin typeface="Comic Sans MS"/>
                <a:ea typeface="宋体"/>
              </a:rPr>
              <a:t>文件名、偏移量、读写、大小，元数据操作</a:t>
            </a:r>
            <a:endParaRPr/>
          </a:p>
          <a:p>
            <a:pPr marL="742950" lvl="1" indent="-285750">
              <a:spcBef>
                <a:spcPct val="20000"/>
              </a:spcBef>
              <a:buSzPct val="100000"/>
              <a:buChar char="–"/>
            </a:pPr>
            <a:r>
              <a:rPr lang="zh-CN" b="false">
                <a:latin typeface="Comic Sans MS"/>
                <a:ea typeface="宋体"/>
              </a:rPr>
              <a:t>硬件是丑陋的（复杂的），程序员需要软件抽象</a:t>
            </a:r>
            <a:endParaRPr/>
          </a:p>
          <a:p>
            <a:pPr marL="742950" lvl="1" indent="-285750">
              <a:spcBef>
                <a:spcPct val="20000"/>
              </a:spcBef>
              <a:buSzPct val="100000"/>
              <a:buChar char="–"/>
            </a:pPr>
            <a:r>
              <a:rPr lang="zh-CN" b="false">
                <a:latin typeface="Comic Sans MS"/>
                <a:ea typeface="宋体"/>
              </a:rPr>
              <a:t>抽象原则：</a:t>
            </a:r>
            <a:endParaRPr/>
          </a:p>
          <a:p>
            <a:pPr marL="1143000" lvl="2" indent="-228600">
              <a:spcBef>
                <a:spcPct val="20000"/>
              </a:spcBef>
              <a:buSzPct val="100000"/>
              <a:buChar char="•"/>
            </a:pPr>
            <a:r>
              <a:rPr lang="en-US" b="false">
                <a:latin typeface="Comic Sans MS"/>
                <a:ea typeface="宋体"/>
              </a:rPr>
              <a:t>方便使用</a:t>
            </a:r>
            <a:endParaRPr/>
          </a:p>
          <a:p>
            <a:pPr marL="1143000" lvl="2" indent="-228600">
              <a:spcBef>
                <a:spcPct val="20000"/>
              </a:spcBef>
              <a:buSzPct val="100000"/>
              <a:buChar char="•"/>
            </a:pPr>
            <a:r>
              <a:rPr lang="en-US" b="false">
                <a:latin typeface="Comic Sans MS"/>
                <a:ea typeface="宋体"/>
              </a:rPr>
              <a:t>模型</a:t>
            </a:r>
            <a:r>
              <a:rPr lang="en-US" b="false">
                <a:latin typeface="Comic Sans MS"/>
                <a:ea typeface="宋体"/>
              </a:rPr>
              <a:t>/</a:t>
            </a:r>
            <a:r>
              <a:rPr lang="en-US" b="false">
                <a:latin typeface="Comic Sans MS"/>
                <a:ea typeface="宋体"/>
              </a:rPr>
              <a:t>概念简单</a:t>
            </a:r>
            <a:endParaRPr/>
          </a:p>
          <a:p>
            <a:pPr marL="1143000" lvl="2" indent="-228600">
              <a:spcBef>
                <a:spcPct val="20000"/>
              </a:spcBef>
              <a:buSzPct val="100000"/>
              <a:buChar char="•"/>
            </a:pPr>
            <a:r>
              <a:rPr lang="en-US" b="false">
                <a:latin typeface="Comic Sans MS"/>
                <a:ea typeface="宋体"/>
              </a:rPr>
              <a:t>共性多，覆盖面广（文件覆盖文本、音视频、指执行文件等多种类型）</a:t>
            </a:r>
            <a:endParaRPr/>
          </a:p>
        </p:txBody>
      </p:sp>
      <p:sp>
        <p:nvSpPr>
          <p:cNvPr id="20"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14.xml><?xml version="1.0" encoding="utf-8"?>
<p:sld xmlns:a="http://schemas.openxmlformats.org/drawingml/2006/main" xmlns:p="http://schemas.openxmlformats.org/presentationml/2006/main">
  <p:cSld>
    <p:spTree>
      <p:nvGrpSpPr>
        <p:cNvPr id="21" name=""/>
        <p:cNvGrpSpPr/>
        <p:nvPr/>
      </p:nvGrpSpPr>
      <p:grpSpPr>
        <a:xfrm>
          <a:off x="0" y="0"/>
          <a:ext cx="0" cy="0"/>
          <a:chOff x="0" y="0"/>
          <a:chExt cx="0" cy="0"/>
        </a:xfrm>
      </p:grpSpPr>
      <p:sp>
        <p:nvSpPr>
          <p:cNvPr id="22"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23"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Operating System</a:t>
            </a:r>
            <a:endParaRPr/>
          </a:p>
        </p:txBody>
      </p:sp>
      <p:sp>
        <p:nvSpPr>
          <p:cNvPr id="24" name="Rectangle 3"/>
          <p:cNvSpPr>
            <a:spLocks noGrp="true" noChangeShapeType="true"/>
          </p:cNvSpPr>
          <p:nvPr>
            <p:ph type="body"/>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lnSpc>
                <a:spcPct val="140000"/>
              </a:lnSpc>
              <a:spcBef>
                <a:spcPct val="20000"/>
              </a:spcBef>
              <a:buChar char="•"/>
            </a:pPr>
            <a:r>
              <a:rPr lang="en-US">
                <a:latin typeface="Comic Sans MS"/>
                <a:ea typeface="宋体"/>
              </a:rPr>
              <a:t>是一组管理计算机硬件的程序</a:t>
            </a:r>
            <a:endParaRPr/>
          </a:p>
          <a:p>
            <a:pPr marL="342900" lvl="0" indent="-342900">
              <a:lnSpc>
                <a:spcPct val="140000"/>
              </a:lnSpc>
              <a:spcBef>
                <a:spcPct val="20000"/>
              </a:spcBef>
              <a:buChar char="•"/>
            </a:pPr>
            <a:r>
              <a:rPr lang="en-US">
                <a:latin typeface="Comic Sans MS"/>
                <a:ea typeface="宋体"/>
              </a:rPr>
              <a:t>也提供一些基本的支撑给应用程序</a:t>
            </a:r>
            <a:endParaRPr/>
          </a:p>
          <a:p>
            <a:pPr marL="342900" lvl="0" indent="-342900">
              <a:lnSpc>
                <a:spcPct val="140000"/>
              </a:lnSpc>
              <a:spcBef>
                <a:spcPct val="20000"/>
              </a:spcBef>
              <a:buChar char="•"/>
            </a:pPr>
            <a:r>
              <a:rPr lang="en-US">
                <a:latin typeface="Comic Sans MS"/>
                <a:ea typeface="宋体"/>
              </a:rPr>
              <a:t>作为计算机用户和计算机硬件之间的中间件</a:t>
            </a:r>
            <a:endParaRPr/>
          </a:p>
        </p:txBody>
      </p:sp>
    </p:spTree>
  </p:cSld>
  <p:clrMapOvr>
    <a:masterClrMapping/>
  </p:clrMapOvr>
  <p:transition/>
</p:sld>
</file>

<file path=ppt/slides/slide15.xml><?xml version="1.0" encoding="utf-8"?>
<p:sld xmlns:a="http://schemas.openxmlformats.org/drawingml/2006/main" xmlns:p="http://schemas.openxmlformats.org/presentationml/2006/main">
  <p:cSld>
    <p:spTree>
      <p:nvGrpSpPr>
        <p:cNvPr id="25" name=""/>
        <p:cNvGrpSpPr/>
        <p:nvPr/>
      </p:nvGrpSpPr>
      <p:grpSpPr>
        <a:xfrm>
          <a:off x="0" y="0"/>
          <a:ext cx="0" cy="0"/>
          <a:chOff x="0" y="0"/>
          <a:chExt cx="0" cy="0"/>
        </a:xfrm>
      </p:grpSpPr>
      <p:sp>
        <p:nvSpPr>
          <p:cNvPr id="26"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27"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latin typeface="Comic Sans MS"/>
                <a:ea typeface="宋体"/>
              </a:rPr>
              <a:t>OS</a:t>
            </a:r>
            <a:r>
              <a:rPr lang="zh-CN">
                <a:latin typeface="Comic Sans MS"/>
                <a:ea typeface="宋体"/>
              </a:rPr>
              <a:t>的两个主要作用</a:t>
            </a:r>
            <a:endParaRPr/>
          </a:p>
        </p:txBody>
      </p:sp>
      <p:sp>
        <p:nvSpPr>
          <p:cNvPr id="28" name="Rectangle 3"/>
          <p:cNvSpPr>
            <a:spLocks noGrp="true" noChangeShapeType="true"/>
          </p:cNvSpPr>
          <p:nvPr>
            <p:ph type="body"/>
          </p:nvPr>
        </p:nvSpPr>
        <p:spPr>
          <a:xfrm>
            <a:off x="457200" y="1600200"/>
            <a:ext cx="7924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lnSpc>
                <a:spcPct val="150000"/>
              </a:lnSpc>
              <a:spcBef>
                <a:spcPct val="20000"/>
              </a:spcBef>
              <a:buChar char="•"/>
            </a:pPr>
            <a:r>
              <a:rPr lang="en-US">
                <a:ea typeface="宋体" pitchFamily="2" charset="-122"/>
              </a:rPr>
              <a:t>保护硬件免受应用程序的错误使用</a:t>
            </a:r>
            <a:endParaRPr/>
          </a:p>
          <a:p>
            <a:pPr marL="742950" lvl="1" indent="-285750">
              <a:lnSpc>
                <a:spcPct val="150000"/>
              </a:lnSpc>
              <a:spcBef>
                <a:spcPct val="20000"/>
              </a:spcBef>
              <a:buChar char="–"/>
            </a:pPr>
            <a:r>
              <a:rPr lang="zh-CN">
                <a:ea typeface="宋体" pitchFamily="2" charset="-122"/>
              </a:rPr>
              <a:t>应用程序太多，程序员水平参差不齐，很容易错误使用硬件；</a:t>
            </a:r>
            <a:endParaRPr/>
          </a:p>
          <a:p>
            <a:pPr marL="742950" lvl="1" indent="-285750">
              <a:lnSpc>
                <a:spcPct val="150000"/>
              </a:lnSpc>
              <a:spcBef>
                <a:spcPct val="20000"/>
              </a:spcBef>
              <a:buChar char="–"/>
            </a:pPr>
            <a:r>
              <a:rPr lang="zh-CN">
                <a:ea typeface="宋体" pitchFamily="2" charset="-122"/>
              </a:rPr>
              <a:t>E.g., 定制open channel SSD，应用层自己写FTL，每个cell最多7000次擦除</a:t>
            </a:r>
            <a:endParaRPr/>
          </a:p>
          <a:p>
            <a:pPr marL="342900" lvl="0" indent="-342900">
              <a:lnSpc>
                <a:spcPct val="150000"/>
              </a:lnSpc>
              <a:spcBef>
                <a:spcPct val="20000"/>
              </a:spcBef>
              <a:buChar char="•"/>
            </a:pPr>
            <a:r>
              <a:rPr lang="en-US">
                <a:ea typeface="宋体" pitchFamily="2" charset="-122"/>
              </a:rPr>
              <a:t>给应用程序提供简单、统一的操作硬件设备的机制</a:t>
            </a:r>
            <a:endParaRPr/>
          </a:p>
        </p:txBody>
      </p:sp>
    </p:spTree>
  </p:cSld>
  <p:clrMapOvr>
    <a:masterClrMapping/>
  </p:clrMapOvr>
  <p:transition/>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29" name=""/>
        <p:cNvGrpSpPr/>
        <p:nvPr/>
      </p:nvGrpSpPr>
      <p:grpSpPr>
        <a:xfrm>
          <a:off x="0" y="0"/>
          <a:ext cx="0" cy="0"/>
          <a:chOff x="0" y="0"/>
          <a:chExt cx="0" cy="0"/>
        </a:xfrm>
      </p:grpSpPr>
      <p:sp>
        <p:nvSpPr>
          <p:cNvPr id="30" name="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31" name="Picture 4"/>
          <p:cNvPicPr>
            <a:picLocks noGrp="true" noChangeAspect="true"/>
          </p:cNvPicPr>
          <p:nvPr/>
        </p:nvPicPr>
        <p:blipFill>
          <a:blip r:embed="rId2"/>
          <a:srcRect/>
          <a:stretch>
            <a:fillRect/>
          </a:stretch>
        </p:blipFill>
        <p:spPr>
          <a:xfrm>
            <a:off x="1066800" y="2832100"/>
            <a:ext cx="7226300" cy="3276600"/>
          </a:xfrm>
          <a:prstGeom prst="rect">
            <a:avLst/>
          </a:prstGeom>
          <a:noFill/>
        </p:spPr>
      </p:pic>
      <p:sp>
        <p:nvSpPr>
          <p:cNvPr id="32" name="Rectangle 2"/>
          <p:cNvSpPr txBox="true">
            <a:spLocks noGrp="true" noChangeShapeType="true"/>
          </p:cNvSpPr>
          <p:nvPr/>
        </p:nvSpPr>
        <p:spPr>
          <a:xfrm>
            <a:off x="457200" y="457200"/>
            <a:ext cx="8077200" cy="914400"/>
          </a:xfrm>
          <a:prstGeom prst="rect">
            <a:avLst/>
          </a:prstGeom>
          <a:noFill/>
        </p:spPr>
        <p:txBody>
          <a:bodyPr lIns="91440" tIns="45720" rIns="91440" bIns="45720"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b="true" i="false" u="none">
                <a:solidFill>
                  <a:schemeClr val="dk2"/>
                </a:solidFill>
                <a:ea typeface="宋体" pitchFamily="2" charset="-122"/>
              </a:rPr>
              <a:t>Abstractions Provided by OS</a:t>
            </a:r>
            <a:endParaRPr/>
          </a:p>
        </p:txBody>
      </p:sp>
      <p:sp>
        <p:nvSpPr>
          <p:cNvPr id="33" name="椭圆 2"/>
          <p:cNvSpPr>
            <a:spLocks noGrp="true" noChangeShapeType="true"/>
          </p:cNvSpPr>
          <p:nvPr/>
        </p:nvSpPr>
        <p:spPr>
          <a:xfrm>
            <a:off x="990600" y="5105400"/>
            <a:ext cx="2514600" cy="1447800"/>
          </a:xfrm>
          <a:prstGeom prst="ellipse">
            <a:avLst/>
          </a:prstGeom>
          <a:noFill/>
          <a:ln w="25400">
            <a:solidFill>
              <a:srgbClr val="C00000">
                <a:alpha val="98431"/>
              </a:srgbClr>
            </a:solidFill>
            <a:round/>
            <a:headEnd/>
            <a:tailEnd/>
          </a:ln>
        </p:spPr>
        <p:txBody>
          <a:bodyPr lIns="91440" tIns="45720" rIns="91440" bIns="45720" anchor="ctr" anchorCtr="false"/>
          <a:lstStyle/>
          <a:p>
            <a:pPr/>
            <a:endParaRPr sz="1400" dirty="false"/>
          </a:p>
        </p:txBody>
      </p:sp>
    </p:spTree>
  </p:cSld>
  <p:clrMapOvr>
    <a:masterClrMapping/>
  </p:clrMapOvr>
  <p:transition/>
</p:sld>
</file>

<file path=ppt/slides/slide17.xml><?xml version="1.0" encoding="utf-8"?>
<p:sld xmlns:a="http://schemas.openxmlformats.org/drawingml/2006/main" xmlns:p="http://schemas.openxmlformats.org/presentationml/2006/main">
  <p:cSld>
    <p:spTree>
      <p:nvGrpSpPr>
        <p:cNvPr id="34" name=""/>
        <p:cNvGrpSpPr/>
        <p:nvPr/>
      </p:nvGrpSpPr>
      <p:grpSpPr>
        <a:xfrm>
          <a:off x="0" y="0"/>
          <a:ext cx="0" cy="0"/>
          <a:chOff x="0" y="0"/>
          <a:chExt cx="0" cy="0"/>
        </a:xfrm>
      </p:grpSpPr>
      <p:sp>
        <p:nvSpPr>
          <p:cNvPr id="35"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36"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Processes</a:t>
            </a:r>
            <a:endParaRPr/>
          </a:p>
        </p:txBody>
      </p:sp>
      <p:sp>
        <p:nvSpPr>
          <p:cNvPr id="37" name="Rectangle 3"/>
          <p:cNvSpPr>
            <a:spLocks noGrp="true" noChangeShapeType="true"/>
          </p:cNvSpPr>
          <p:nvPr>
            <p:ph type="body"/>
          </p:nvPr>
        </p:nvSpPr>
        <p:spPr>
          <a:xfrm>
            <a:off x="457200" y="1600200"/>
            <a:ext cx="80010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Char char="•"/>
            </a:pPr>
            <a:r>
              <a:rPr lang="en-US">
                <a:ea typeface="宋体" pitchFamily="2" charset="-122"/>
              </a:rPr>
              <a:t>定义: A </a:t>
            </a:r>
            <a:r>
              <a:rPr lang="en-US" b="false" i="true" u="none">
                <a:ea typeface="宋体" pitchFamily="2" charset="-122"/>
              </a:rPr>
              <a:t>process</a:t>
            </a:r>
            <a:r>
              <a:rPr lang="en-US">
                <a:ea typeface="宋体" pitchFamily="2" charset="-122"/>
              </a:rPr>
              <a:t> is an instance of a </a:t>
            </a:r>
            <a:r>
              <a:rPr lang="en-US">
                <a:solidFill>
                  <a:srgbClr val="FF0000"/>
                </a:solidFill>
                <a:ea typeface="宋体" pitchFamily="2" charset="-122"/>
              </a:rPr>
              <a:t>running</a:t>
            </a:r>
            <a:r>
              <a:rPr lang="zh-CN">
                <a:ea typeface="宋体" pitchFamily="2" charset="-122"/>
              </a:rPr>
              <a:t> program.</a:t>
            </a:r>
            <a:endParaRPr/>
          </a:p>
          <a:p>
            <a:pPr marL="342900" lvl="0" indent="-342900">
              <a:spcBef>
                <a:spcPct val="20000"/>
              </a:spcBef>
              <a:buChar char="•"/>
            </a:pPr>
            <a:endParaRPr lang="en-US"/>
          </a:p>
          <a:p>
            <a:pPr marL="342900" lvl="0" indent="-342900">
              <a:spcBef>
                <a:spcPct val="20000"/>
              </a:spcBef>
              <a:buChar char="•"/>
            </a:pPr>
            <a:r>
              <a:rPr lang="zh-CN">
                <a:ea typeface="宋体" pitchFamily="2" charset="-122"/>
              </a:rPr>
              <a:t>进程是整个计算机科学领域最成功的、影响深远的概念之一</a:t>
            </a:r>
            <a:endParaRPr/>
          </a:p>
          <a:p>
            <a:pPr marL="342900" lvl="0" indent="-342900">
              <a:spcBef>
                <a:spcPct val="20000"/>
              </a:spcBef>
              <a:buChar char="•"/>
            </a:pPr>
            <a:endParaRPr lang="en-US"/>
          </a:p>
          <a:p>
            <a:pPr marL="342900" lvl="0" indent="-342900">
              <a:spcBef>
                <a:spcPct val="20000"/>
              </a:spcBef>
              <a:buChar char="•"/>
            </a:pPr>
            <a:r>
              <a:rPr lang="zh-CN">
                <a:ea typeface="宋体" pitchFamily="2" charset="-122"/>
              </a:rPr>
              <a:t>系统中的每个程序都运行在某个进程的上下文中</a:t>
            </a:r>
            <a:endParaRPr/>
          </a:p>
        </p:txBody>
      </p:sp>
    </p:spTree>
  </p:cSld>
  <p:clrMapOvr>
    <a:masterClrMapping/>
  </p:clrMapOvr>
  <p:transition/>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38" name=""/>
        <p:cNvGrpSpPr/>
        <p:nvPr/>
      </p:nvGrpSpPr>
      <p:grpSpPr>
        <a:xfrm>
          <a:off x="0" y="0"/>
          <a:ext cx="0" cy="0"/>
          <a:chOff x="0" y="0"/>
          <a:chExt cx="0" cy="0"/>
        </a:xfrm>
      </p:grpSpPr>
      <p:sp>
        <p:nvSpPr>
          <p:cNvPr id="39"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Processes</a:t>
            </a:r>
            <a:endParaRPr/>
          </a:p>
        </p:txBody>
      </p:sp>
      <p:sp>
        <p:nvSpPr>
          <p:cNvPr id="40"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zh-CN">
                <a:ea typeface="宋体" pitchFamily="2" charset="-122"/>
              </a:rPr>
              <a:t>Running program</a:t>
            </a:r>
            <a:endParaRPr/>
          </a:p>
        </p:txBody>
      </p:sp>
      <p:sp>
        <p:nvSpPr>
          <p:cNvPr id="41"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42" name="Picture 4"/>
          <p:cNvPicPr>
            <a:picLocks noGrp="true" noChangeAspect="true"/>
          </p:cNvPicPr>
          <p:nvPr/>
        </p:nvPicPr>
        <p:blipFill>
          <a:blip r:embed="rId1"/>
          <a:srcRect/>
          <a:stretch>
            <a:fillRect/>
          </a:stretch>
        </p:blipFill>
        <p:spPr>
          <a:xfrm>
            <a:off x="4191000" y="1462087"/>
            <a:ext cx="4724400" cy="5243512"/>
          </a:xfrm>
          <a:prstGeom prst="rect">
            <a:avLst/>
          </a:prstGeom>
          <a:noFill/>
        </p:spPr>
      </p:pic>
    </p:spTree>
  </p:cSld>
  <p:clrMapOvr>
    <a:masterClrMapping/>
  </p:clrMapOvr>
  <p:transition/>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43" name=""/>
        <p:cNvGrpSpPr/>
        <p:nvPr/>
      </p:nvGrpSpPr>
      <p:grpSpPr>
        <a:xfrm>
          <a:off x="0" y="0"/>
          <a:ext cx="0" cy="0"/>
          <a:chOff x="0" y="0"/>
          <a:chExt cx="0" cy="0"/>
        </a:xfrm>
      </p:grpSpPr>
      <p:pic>
        <p:nvPicPr>
          <p:cNvPr id="44" name="Picture 7" descr="apue shell linuxâçå¾çæç´¢ç»æ"/>
          <p:cNvPicPr>
            <a:picLocks noGrp="true" noChangeAspect="true"/>
          </p:cNvPicPr>
          <p:nvPr/>
        </p:nvPicPr>
        <p:blipFill>
          <a:blip r:embed="rId2"/>
          <a:srcRect/>
          <a:stretch>
            <a:fillRect/>
          </a:stretch>
        </p:blipFill>
        <p:spPr>
          <a:xfrm rot="0" flipH="false" flipV="false">
            <a:off x="1047750" y="3581400"/>
            <a:ext cx="4772025" cy="3067050"/>
          </a:xfrm>
          <a:prstGeom prst="rect">
            <a:avLst/>
          </a:prstGeom>
          <a:noFill/>
        </p:spPr>
      </p:pic>
      <p:sp>
        <p:nvSpPr>
          <p:cNvPr id="45"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46"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When a New Process is Created</a:t>
            </a:r>
            <a:endParaRPr/>
          </a:p>
        </p:txBody>
      </p:sp>
      <p:sp>
        <p:nvSpPr>
          <p:cNvPr id="47" name="Rectangle 3"/>
          <p:cNvSpPr>
            <a:spLocks noGrp="true" noChangeShapeType="true"/>
          </p:cNvSpPr>
          <p:nvPr>
            <p:ph type="body"/>
          </p:nvPr>
        </p:nvSpPr>
        <p:spPr>
          <a:xfrm>
            <a:off x="457200" y="1600200"/>
            <a:ext cx="8001000" cy="2124075"/>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lnSpc>
                <a:spcPct val="110000"/>
              </a:lnSpc>
              <a:spcBef>
                <a:spcPct val="20000"/>
              </a:spcBef>
              <a:buChar char="•"/>
            </a:pPr>
            <a:r>
              <a:rPr lang="en-US">
                <a:ea typeface="宋体" pitchFamily="2" charset="-122"/>
              </a:rPr>
              <a:t>用户运行一个程序的方法：</a:t>
            </a:r>
            <a:endParaRPr/>
          </a:p>
          <a:p>
            <a:pPr marL="742950" lvl="1" indent="-285750">
              <a:lnSpc>
                <a:spcPct val="110000"/>
              </a:lnSpc>
              <a:spcBef>
                <a:spcPct val="20000"/>
              </a:spcBef>
              <a:buChar char="–"/>
            </a:pPr>
            <a:r>
              <a:rPr lang="zh-CN" b="false" i="false" u="none">
                <a:ea typeface="宋体" pitchFamily="2" charset="-122"/>
              </a:rPr>
              <a:t>在shell程序中输入可执行文件的路径和回车</a:t>
            </a:r>
            <a:endParaRPr/>
          </a:p>
          <a:p>
            <a:pPr marL="742950" lvl="1" indent="-285750">
              <a:lnSpc>
                <a:spcPct val="110000"/>
              </a:lnSpc>
              <a:spcBef>
                <a:spcPct val="20000"/>
              </a:spcBef>
              <a:buChar char="–"/>
            </a:pPr>
            <a:r>
              <a:rPr lang="zh-CN" b="false" i="false" u="none">
                <a:ea typeface="宋体" pitchFamily="2" charset="-122"/>
              </a:rPr>
              <a:t>Shell程序会创建一个新的进程</a:t>
            </a:r>
            <a:endParaRPr/>
          </a:p>
          <a:p>
            <a:pPr marL="742950" lvl="1" indent="-285750">
              <a:lnSpc>
                <a:spcPct val="110000"/>
              </a:lnSpc>
              <a:spcBef>
                <a:spcPct val="20000"/>
              </a:spcBef>
              <a:buChar char="–"/>
            </a:pPr>
            <a:r>
              <a:rPr lang="zh-CN" b="false" i="false" u="none">
                <a:ea typeface="宋体" pitchFamily="2" charset="-122"/>
              </a:rPr>
              <a:t>然后在这个新进程的上下文中，运行这个可执行文件</a:t>
            </a:r>
            <a:endParaRPr/>
          </a:p>
        </p:txBody>
      </p:sp>
      <p:sp>
        <p:nvSpPr>
          <p:cNvPr id="48" name="矩形 6"/>
          <p:cNvSpPr>
            <a:spLocks noGrp="true" noChangeShapeType="true"/>
          </p:cNvSpPr>
          <p:nvPr/>
        </p:nvSpPr>
        <p:spPr>
          <a:xfrm rot="0" flipH="false" flipV="false">
            <a:off x="5289550" y="4064000"/>
            <a:ext cx="2097086" cy="2349500"/>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lnSpc>
                <a:spcPct val="150000"/>
              </a:lnSpc>
              <a:spcBef>
                <a:spcPts val="0"/>
              </a:spcBef>
              <a:buChar char="•"/>
            </a:pPr>
            <a:r>
              <a:rPr lang="en-US" sz="2000" b="true" i="false" u="none">
                <a:ea typeface="宋体" pitchFamily="2" charset="-122"/>
              </a:rPr>
              <a:t>Application</a:t>
            </a:r>
            <a:endParaRPr/>
          </a:p>
          <a:p>
            <a:pPr marL="342900" lvl="0" indent="-342900">
              <a:lnSpc>
                <a:spcPct val="150000"/>
              </a:lnSpc>
              <a:spcBef>
                <a:spcPts val="0"/>
              </a:spcBef>
              <a:buChar char="•"/>
            </a:pPr>
            <a:r>
              <a:rPr lang="en-US" sz="2000" b="true" i="false" u="none">
                <a:solidFill>
                  <a:srgbClr val="FF0000"/>
                </a:solidFill>
                <a:ea typeface="宋体" pitchFamily="2" charset="-122"/>
              </a:rPr>
              <a:t>Shell/library</a:t>
            </a:r>
            <a:endParaRPr/>
          </a:p>
          <a:p>
            <a:pPr marL="342900" lvl="0" indent="-342900">
              <a:lnSpc>
                <a:spcPct val="150000"/>
              </a:lnSpc>
              <a:spcBef>
                <a:spcPts val="0"/>
              </a:spcBef>
              <a:buChar char="•"/>
            </a:pPr>
            <a:r>
              <a:rPr lang="en-US" sz="2000" b="true" i="false" u="none">
                <a:solidFill>
                  <a:srgbClr val="FF0000"/>
                </a:solidFill>
                <a:ea typeface="宋体" pitchFamily="2" charset="-122"/>
              </a:rPr>
              <a:t>System calls</a:t>
            </a:r>
            <a:endParaRPr/>
          </a:p>
          <a:p>
            <a:pPr marL="342900" lvl="0" indent="-342900">
              <a:lnSpc>
                <a:spcPct val="150000"/>
              </a:lnSpc>
              <a:spcBef>
                <a:spcPts val="0"/>
              </a:spcBef>
              <a:buChar char="•"/>
            </a:pPr>
            <a:r>
              <a:rPr lang="en-US" sz="2000" b="true" i="false" u="none">
                <a:ea typeface="宋体" pitchFamily="2" charset="-122"/>
              </a:rPr>
              <a:t>Kernel</a:t>
            </a:r>
            <a:endParaRPr/>
          </a:p>
          <a:p>
            <a:pPr marL="342900" lvl="0" indent="-342900">
              <a:lnSpc>
                <a:spcPct val="150000"/>
              </a:lnSpc>
              <a:spcBef>
                <a:spcPts val="0"/>
              </a:spcBef>
              <a:buChar char="•"/>
            </a:pPr>
            <a:r>
              <a:rPr lang="en-US" sz="2000" b="true" i="false" u="none">
                <a:ea typeface="宋体" pitchFamily="2" charset="-122"/>
              </a:rPr>
              <a:t>(Hardware)</a:t>
            </a:r>
            <a:endParaRPr/>
          </a:p>
        </p:txBody>
      </p:sp>
    </p:spTree>
  </p:cSld>
  <p:clrMapOvr>
    <a:masterClrMapping/>
  </p:clrMapOvr>
  <p:transition/>
</p:sld>
</file>

<file path=ppt/slides/slide2.xml><?xml version="1.0" encoding="utf-8"?>
<p:sld xmlns:a="http://schemas.openxmlformats.org/drawingml/2006/main" xmlns:p="http://schemas.openxmlformats.org/presentationml/2006/main">
  <p:cSld>
    <p:spTree>
      <p:nvGrpSpPr>
        <p:cNvPr id="49" name=""/>
        <p:cNvGrpSpPr/>
        <p:nvPr/>
      </p:nvGrpSpPr>
      <p:grpSpPr>
        <a:xfrm>
          <a:off x="0" y="0"/>
          <a:ext cx="0" cy="0"/>
          <a:chOff x="0" y="0"/>
          <a:chExt cx="0" cy="0"/>
        </a:xfrm>
      </p:grpSpPr>
      <p:sp>
        <p:nvSpPr>
          <p:cNvPr id="50"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51"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Outline</a:t>
            </a:r>
            <a:endParaRPr/>
          </a:p>
        </p:txBody>
      </p:sp>
      <p:sp>
        <p:nvSpPr>
          <p:cNvPr id="52" name="Rectangle 3"/>
          <p:cNvSpPr>
            <a:spLocks noGrp="true" noChangeShapeType="true"/>
          </p:cNvSpPr>
          <p:nvPr>
            <p:ph type="body"/>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lnSpc>
                <a:spcPct val="110000"/>
              </a:lnSpc>
              <a:spcBef>
                <a:spcPct val="20000"/>
              </a:spcBef>
              <a:buChar char="•"/>
            </a:pPr>
            <a:r>
              <a:rPr lang="en-US">
                <a:ea typeface="宋体" pitchFamily="2" charset="-122"/>
              </a:rPr>
              <a:t>Operating Systems</a:t>
            </a:r>
            <a:endParaRPr/>
          </a:p>
          <a:p>
            <a:pPr marL="742950" lvl="1" indent="-285750">
              <a:lnSpc>
                <a:spcPct val="110000"/>
              </a:lnSpc>
              <a:spcBef>
                <a:spcPct val="20000"/>
              </a:spcBef>
              <a:buChar char="–"/>
            </a:pPr>
            <a:r>
              <a:rPr lang="en-US" b="false" i="false" u="none">
                <a:ea typeface="宋体" pitchFamily="2" charset="-122"/>
              </a:rPr>
              <a:t>History</a:t>
            </a:r>
            <a:endParaRPr/>
          </a:p>
          <a:p>
            <a:pPr marL="742950" lvl="1" indent="-285750">
              <a:lnSpc>
                <a:spcPct val="110000"/>
              </a:lnSpc>
              <a:spcBef>
                <a:spcPct val="20000"/>
              </a:spcBef>
              <a:buChar char="–"/>
            </a:pPr>
            <a:r>
              <a:rPr lang="en-US" b="false" i="false" u="none">
                <a:ea typeface="宋体" pitchFamily="2" charset="-122"/>
              </a:rPr>
              <a:t>Three Easy Pieces:</a:t>
            </a:r>
            <a:endParaRPr/>
          </a:p>
          <a:p>
            <a:pPr marL="1143000" lvl="2" indent="-228600">
              <a:lnSpc>
                <a:spcPct val="110000"/>
              </a:lnSpc>
              <a:spcBef>
                <a:spcPct val="20000"/>
              </a:spcBef>
              <a:buChar char="•"/>
            </a:pPr>
            <a:r>
              <a:rPr lang="zh-CN" b="false" i="false" u="none">
                <a:ea typeface="宋体" pitchFamily="2" charset="-122"/>
              </a:rPr>
              <a:t>Processes（CPU/计算资源虚拟化）</a:t>
            </a:r>
            <a:endParaRPr/>
          </a:p>
          <a:p>
            <a:pPr marL="1143000" lvl="2" indent="-228600">
              <a:lnSpc>
                <a:spcPct val="110000"/>
              </a:lnSpc>
              <a:spcBef>
                <a:spcPct val="20000"/>
              </a:spcBef>
              <a:buChar char="•"/>
            </a:pPr>
            <a:r>
              <a:rPr lang="zh-CN" b="false" i="false" u="none">
                <a:ea typeface="宋体" pitchFamily="2" charset="-122"/>
              </a:rPr>
              <a:t>Virtual Memory（内存虚拟化）</a:t>
            </a:r>
            <a:endParaRPr/>
          </a:p>
          <a:p>
            <a:pPr marL="1143000" lvl="2" indent="-228600">
              <a:lnSpc>
                <a:spcPct val="110000"/>
              </a:lnSpc>
              <a:spcBef>
                <a:spcPct val="20000"/>
              </a:spcBef>
              <a:buChar char="•"/>
            </a:pPr>
            <a:r>
              <a:rPr lang="zh-CN" b="false" i="false" u="none">
                <a:ea typeface="宋体" pitchFamily="2" charset="-122"/>
              </a:rPr>
              <a:t>Files（外存虚拟化/持久化）</a:t>
            </a:r>
            <a:endParaRPr/>
          </a:p>
        </p:txBody>
      </p:sp>
    </p:spTree>
  </p:cSld>
  <p:clrMapOvr>
    <a:masterClrMapping/>
  </p:clrMapOvr>
  <p:transition/>
</p:sld>
</file>

<file path=ppt/slides/slide20.xml><?xml version="1.0" encoding="utf-8"?>
<p:sld xmlns:a="http://schemas.openxmlformats.org/drawingml/2006/main" xmlns:p="http://schemas.openxmlformats.org/presentationml/2006/main">
  <p:cSld>
    <p:spTree>
      <p:nvGrpSpPr>
        <p:cNvPr id="53" name=""/>
        <p:cNvGrpSpPr/>
        <p:nvPr/>
      </p:nvGrpSpPr>
      <p:grpSpPr>
        <a:xfrm>
          <a:off x="0" y="0"/>
          <a:ext cx="0" cy="0"/>
          <a:chOff x="0" y="0"/>
          <a:chExt cx="0" cy="0"/>
        </a:xfrm>
      </p:grpSpPr>
      <p:sp>
        <p:nvSpPr>
          <p:cNvPr id="54"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55"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When a New Process is Created</a:t>
            </a:r>
            <a:endParaRPr/>
          </a:p>
        </p:txBody>
      </p:sp>
      <p:sp>
        <p:nvSpPr>
          <p:cNvPr id="56" name="Rectangle 3"/>
          <p:cNvSpPr>
            <a:spLocks noGrp="true" noChangeShapeType="true"/>
          </p:cNvSpPr>
          <p:nvPr>
            <p:ph type="body"/>
          </p:nvPr>
        </p:nvSpPr>
        <p:spPr>
          <a:xfrm>
            <a:off x="457200" y="1600200"/>
            <a:ext cx="80010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a:lnSpc>
                <a:spcPct val="110000"/>
              </a:lnSpc>
              <a:spcBef>
                <a:spcPct val="20000"/>
              </a:spcBef>
              <a:buNone/>
            </a:pPr>
            <a:r>
              <a:rPr lang="zh-CN">
                <a:latin typeface="Comic Sans MS"/>
                <a:ea typeface="宋体"/>
              </a:rPr>
              <a:t>进程也可以通过其他方式启动和运行</a:t>
            </a:r>
            <a:endParaRPr/>
          </a:p>
          <a:p>
            <a:pPr marL="457200" lvl="0" indent="-457200">
              <a:lnSpc>
                <a:spcPct val="110000"/>
              </a:lnSpc>
              <a:spcBef>
                <a:spcPct val="20000"/>
              </a:spcBef>
              <a:buFont typeface="Arial" charset="0"/>
              <a:buChar char="•"/>
            </a:pPr>
            <a:r>
              <a:rPr lang="zh-CN">
                <a:latin typeface="Comic Sans MS"/>
                <a:ea typeface="宋体"/>
              </a:rPr>
              <a:t>在图形界面中打开应用程序的进程</a:t>
            </a:r>
            <a:endParaRPr/>
          </a:p>
          <a:p>
            <a:pPr marL="457200" lvl="0" indent="-457200">
              <a:lnSpc>
                <a:spcPct val="110000"/>
              </a:lnSpc>
              <a:spcBef>
                <a:spcPct val="20000"/>
              </a:spcBef>
              <a:buFont typeface="Arial" charset="0"/>
              <a:buChar char="•"/>
            </a:pPr>
            <a:r>
              <a:rPr lang="zh-CN">
                <a:latin typeface="Comic Sans MS"/>
                <a:ea typeface="宋体"/>
              </a:rPr>
              <a:t>通过代码创建一个进程</a:t>
            </a:r>
            <a:endParaRPr/>
          </a:p>
          <a:p>
            <a:pPr marL="457200" lvl="0" indent="-457200">
              <a:lnSpc>
                <a:spcPct val="110000"/>
              </a:lnSpc>
              <a:spcBef>
                <a:spcPct val="20000"/>
              </a:spcBef>
              <a:buFont typeface="Arial" charset="0"/>
              <a:buChar char="•"/>
            </a:pPr>
            <a:r>
              <a:rPr lang="en-US">
                <a:latin typeface="Comic Sans MS"/>
                <a:ea typeface="宋体"/>
              </a:rPr>
              <a:t>...</a:t>
            </a:r>
            <a:endParaRPr/>
          </a:p>
        </p:txBody>
      </p:sp>
    </p:spTree>
  </p:cSld>
  <p:clrMapOvr>
    <a:masterClrMapping/>
  </p:clrMapOvr>
  <p:transition/>
</p:sld>
</file>

<file path=ppt/slides/slide21.xml><?xml version="1.0" encoding="utf-8"?>
<p:sld xmlns:a="http://schemas.openxmlformats.org/drawingml/2006/main" xmlns:p="http://schemas.openxmlformats.org/presentationml/2006/main">
  <p:cSld>
    <p:spTree>
      <p:nvGrpSpPr>
        <p:cNvPr id="57" name=""/>
        <p:cNvGrpSpPr/>
        <p:nvPr/>
      </p:nvGrpSpPr>
      <p:grpSpPr>
        <a:xfrm>
          <a:off x="0" y="0"/>
          <a:ext cx="0" cy="0"/>
          <a:chOff x="0" y="0"/>
          <a:chExt cx="0" cy="0"/>
        </a:xfrm>
      </p:grpSpPr>
      <p:sp>
        <p:nvSpPr>
          <p:cNvPr id="58"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59"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latin typeface="Comic Sans MS"/>
                <a:ea typeface="宋体"/>
              </a:rPr>
              <a:t>Process</a:t>
            </a:r>
            <a:endParaRPr/>
          </a:p>
        </p:txBody>
      </p:sp>
      <p:sp>
        <p:nvSpPr>
          <p:cNvPr id="60" name="Rectangle 3"/>
          <p:cNvSpPr>
            <a:spLocks noGrp="true" noChangeShapeType="true"/>
          </p:cNvSpPr>
          <p:nvPr>
            <p:ph type="body"/>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lnSpc>
                <a:spcPct val="120000"/>
              </a:lnSpc>
              <a:spcBef>
                <a:spcPct val="20000"/>
              </a:spcBef>
              <a:buChar char="•"/>
            </a:pPr>
            <a:r>
              <a:rPr lang="en-US">
                <a:latin typeface="Comic Sans MS"/>
                <a:ea typeface="宋体"/>
              </a:rPr>
              <a:t>当一个程序运行在现代计算机系统上时，</a:t>
            </a:r>
            <a:endParaRPr/>
          </a:p>
          <a:p>
            <a:pPr marL="742950" lvl="1" indent="-285750">
              <a:lnSpc>
                <a:spcPct val="120000"/>
              </a:lnSpc>
              <a:spcBef>
                <a:spcPct val="20000"/>
              </a:spcBef>
              <a:buChar char="–"/>
            </a:pPr>
            <a:r>
              <a:rPr lang="zh-CN" b="false">
                <a:latin typeface="Comic Sans MS"/>
                <a:ea typeface="宋体"/>
              </a:rPr>
              <a:t>操作系统给程序提供的</a:t>
            </a:r>
            <a:r>
              <a:rPr lang="en-US" b="false">
                <a:solidFill>
                  <a:srgbClr val="FF0000">
                    <a:alpha val="100000"/>
                  </a:srgbClr>
                </a:solidFill>
                <a:latin typeface="Comic Sans MS"/>
                <a:ea typeface="宋体"/>
              </a:rPr>
              <a:t>错觉</a:t>
            </a:r>
            <a:endParaRPr/>
          </a:p>
          <a:p>
            <a:pPr marL="1143000" lvl="2" indent="-228600">
              <a:lnSpc>
                <a:spcPct val="120000"/>
              </a:lnSpc>
              <a:spcBef>
                <a:spcPct val="20000"/>
              </a:spcBef>
              <a:buChar char="•"/>
            </a:pPr>
            <a:r>
              <a:rPr lang="zh-CN" b="false">
                <a:latin typeface="Comic Sans MS"/>
                <a:ea typeface="宋体"/>
              </a:rPr>
              <a:t>这个程序感觉自己是唯一运行在系统中的程序（</a:t>
            </a:r>
            <a:r>
              <a:rPr lang="zh-CN" b="false">
                <a:solidFill>
                  <a:srgbClr val="FF0000">
                    <a:alpha val="100000"/>
                  </a:srgbClr>
                </a:solidFill>
                <a:latin typeface="Comic Sans MS"/>
                <a:ea typeface="宋体"/>
              </a:rPr>
              <a:t>隔离性</a:t>
            </a:r>
            <a:r>
              <a:rPr lang="en-US" b="false">
                <a:latin typeface="Comic Sans MS"/>
                <a:ea typeface="宋体"/>
              </a:rPr>
              <a:t>）</a:t>
            </a:r>
            <a:endParaRPr/>
          </a:p>
          <a:p>
            <a:pPr marL="742950" lvl="1" indent="-285750">
              <a:lnSpc>
                <a:spcPct val="120000"/>
              </a:lnSpc>
              <a:spcBef>
                <a:spcPct val="20000"/>
              </a:spcBef>
              <a:buChar char="–"/>
            </a:pPr>
            <a:r>
              <a:rPr lang="zh-CN" b="false">
                <a:latin typeface="Comic Sans MS"/>
                <a:ea typeface="宋体"/>
              </a:rPr>
              <a:t>延伸：</a:t>
            </a:r>
            <a:endParaRPr/>
          </a:p>
          <a:p>
            <a:pPr marL="1143000" lvl="2" indent="-228600">
              <a:lnSpc>
                <a:spcPct val="120000"/>
              </a:lnSpc>
              <a:spcBef>
                <a:spcPct val="20000"/>
              </a:spcBef>
              <a:buChar char="•"/>
            </a:pPr>
            <a:r>
              <a:rPr lang="en-US" b="false">
                <a:latin typeface="Comic Sans MS"/>
                <a:ea typeface="宋体"/>
              </a:rPr>
              <a:t>属于“功能隔离”，不是“性能隔离”</a:t>
            </a:r>
            <a:endParaRPr/>
          </a:p>
          <a:p>
            <a:pPr marL="1600200" lvl="3" indent="-228600">
              <a:lnSpc>
                <a:spcPct val="120000"/>
              </a:lnSpc>
              <a:spcBef>
                <a:spcPct val="20000"/>
              </a:spcBef>
              <a:buChar char="–"/>
            </a:pPr>
            <a:r>
              <a:rPr lang="zh-CN" b="false">
                <a:latin typeface="Comic Sans MS"/>
                <a:ea typeface="宋体"/>
              </a:rPr>
              <a:t>进程越多，运算和</a:t>
            </a:r>
            <a:r>
              <a:rPr lang="zh-CN" b="false">
                <a:latin typeface="Comic Sans MS"/>
                <a:ea typeface="宋体"/>
              </a:rPr>
              <a:t>IO</a:t>
            </a:r>
            <a:r>
              <a:rPr lang="zh-CN" b="false">
                <a:latin typeface="Comic Sans MS"/>
                <a:ea typeface="宋体"/>
              </a:rPr>
              <a:t>越慢</a:t>
            </a:r>
            <a:endParaRPr/>
          </a:p>
          <a:p>
            <a:pPr marL="1143000" lvl="2" indent="-228600">
              <a:lnSpc>
                <a:spcPct val="120000"/>
              </a:lnSpc>
              <a:spcBef>
                <a:spcPct val="20000"/>
              </a:spcBef>
              <a:buChar char="•"/>
            </a:pPr>
            <a:r>
              <a:rPr lang="en-US" b="false">
                <a:latin typeface="Comic Sans MS"/>
                <a:ea typeface="宋体"/>
              </a:rPr>
              <a:t>性能隔离：云计算产品必备</a:t>
            </a:r>
            <a:endParaRPr/>
          </a:p>
          <a:p>
            <a:pPr marL="1600200" lvl="3" indent="-228600">
              <a:lnSpc>
                <a:spcPct val="120000"/>
              </a:lnSpc>
              <a:spcBef>
                <a:spcPct val="20000"/>
              </a:spcBef>
              <a:buChar char="–"/>
            </a:pPr>
            <a:r>
              <a:rPr lang="zh-CN" b="false">
                <a:latin typeface="Comic Sans MS"/>
                <a:ea typeface="宋体"/>
              </a:rPr>
              <a:t>达到承诺给用户的</a:t>
            </a:r>
            <a:r>
              <a:rPr lang="zh-CN" b="false">
                <a:latin typeface="Comic Sans MS"/>
                <a:ea typeface="宋体"/>
              </a:rPr>
              <a:t>SLO/SLA</a:t>
            </a:r>
            <a:r>
              <a:rPr lang="zh-CN" b="false">
                <a:latin typeface="Comic Sans MS"/>
                <a:ea typeface="宋体"/>
              </a:rPr>
              <a:t>，例如</a:t>
            </a:r>
            <a:r>
              <a:rPr lang="zh-CN" b="false">
                <a:latin typeface="Comic Sans MS"/>
                <a:ea typeface="宋体"/>
              </a:rPr>
              <a:t>10MB/s</a:t>
            </a:r>
            <a:endParaRPr/>
          </a:p>
        </p:txBody>
      </p:sp>
    </p:spTree>
  </p:cSld>
  <p:clrMapOvr>
    <a:masterClrMapping/>
  </p:clrMapOvr>
  <p:transition/>
</p:sld>
</file>

<file path=ppt/slides/slide22.xml><?xml version="1.0" encoding="utf-8"?>
<p:sld xmlns:a="http://schemas.openxmlformats.org/drawingml/2006/main" xmlns:p="http://schemas.openxmlformats.org/presentationml/2006/main">
  <p:cSld>
    <p:spTree>
      <p:nvGrpSpPr>
        <p:cNvPr id="61" name=""/>
        <p:cNvGrpSpPr/>
        <p:nvPr/>
      </p:nvGrpSpPr>
      <p:grpSpPr>
        <a:xfrm>
          <a:off x="0" y="0"/>
          <a:ext cx="0" cy="0"/>
          <a:chOff x="0" y="0"/>
          <a:chExt cx="0" cy="0"/>
        </a:xfrm>
      </p:grpSpPr>
      <p:sp>
        <p:nvSpPr>
          <p:cNvPr id="62"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63"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latin typeface="Comic Sans MS"/>
                <a:ea typeface="宋体"/>
              </a:rPr>
              <a:t>Process</a:t>
            </a:r>
            <a:endParaRPr/>
          </a:p>
        </p:txBody>
      </p:sp>
      <p:sp>
        <p:nvSpPr>
          <p:cNvPr id="64" name="Rectangle 3"/>
          <p:cNvSpPr>
            <a:spLocks noGrp="true" noChangeShapeType="true"/>
          </p:cNvSpPr>
          <p:nvPr>
            <p:ph type="body"/>
          </p:nvPr>
        </p:nvSpPr>
        <p:spPr>
          <a:xfrm>
            <a:off x="457200" y="1600200"/>
            <a:ext cx="80010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lnSpc>
                <a:spcPct val="130000"/>
              </a:lnSpc>
              <a:spcBef>
                <a:spcPct val="20000"/>
              </a:spcBef>
              <a:buChar char="•"/>
            </a:pPr>
            <a:r>
              <a:rPr lang="en-US">
                <a:ea typeface="宋体" pitchFamily="2" charset="-122"/>
              </a:rPr>
              <a:t>进程给每个程序提供两个关键的抽象：</a:t>
            </a:r>
            <a:endParaRPr/>
          </a:p>
          <a:p>
            <a:pPr marL="742950" lvl="1" indent="-285750">
              <a:lnSpc>
                <a:spcPct val="130000"/>
              </a:lnSpc>
              <a:spcBef>
                <a:spcPct val="20000"/>
              </a:spcBef>
              <a:buChar char="–"/>
            </a:pPr>
            <a:r>
              <a:rPr lang="zh-CN" b="false" i="false" u="none">
                <a:ea typeface="宋体" pitchFamily="2" charset="-122"/>
              </a:rPr>
              <a:t>逻辑控制流</a:t>
            </a:r>
            <a:endParaRPr/>
          </a:p>
          <a:p>
            <a:pPr marL="1143000" lvl="2" indent="-228600">
              <a:lnSpc>
                <a:spcPct val="130000"/>
              </a:lnSpc>
              <a:spcBef>
                <a:spcPct val="20000"/>
              </a:spcBef>
              <a:buChar char="•"/>
            </a:pPr>
            <a:r>
              <a:rPr lang="en-US" b="false" i="false" u="none">
                <a:ea typeface="宋体" pitchFamily="2" charset="-122"/>
              </a:rPr>
              <a:t>让每个进程感到自己是独自使用CPU的</a:t>
            </a:r>
            <a:endParaRPr/>
          </a:p>
          <a:p>
            <a:pPr marL="742950" lvl="1" indent="-285750">
              <a:lnSpc>
                <a:spcPct val="130000"/>
              </a:lnSpc>
              <a:spcBef>
                <a:spcPct val="20000"/>
              </a:spcBef>
              <a:buChar char="–"/>
            </a:pPr>
            <a:r>
              <a:rPr lang="zh-CN" b="false" i="false" u="none">
                <a:ea typeface="宋体" pitchFamily="2" charset="-122"/>
              </a:rPr>
              <a:t>私有的地址空间</a:t>
            </a:r>
            <a:endParaRPr/>
          </a:p>
          <a:p>
            <a:pPr marL="1143000" lvl="2" indent="-228600">
              <a:lnSpc>
                <a:spcPct val="130000"/>
              </a:lnSpc>
              <a:spcBef>
                <a:spcPct val="20000"/>
              </a:spcBef>
              <a:buChar char="•"/>
            </a:pPr>
            <a:r>
              <a:rPr lang="en-US" b="false" i="false" u="none">
                <a:ea typeface="宋体" pitchFamily="2" charset="-122"/>
              </a:rPr>
              <a:t>让每个进程感到自己是独自使用整个内存的</a:t>
            </a:r>
            <a:endParaRPr/>
          </a:p>
        </p:txBody>
      </p:sp>
    </p:spTree>
  </p:cSld>
  <p:clrMapOvr>
    <a:masterClrMapping/>
  </p:clrMapOvr>
  <p:transition/>
</p:sld>
</file>

<file path=ppt/slides/slide23.xml><?xml version="1.0" encoding="utf-8"?>
<p:sld xmlns:a="http://schemas.openxmlformats.org/drawingml/2006/main" xmlns:p="http://schemas.openxmlformats.org/presentationml/2006/main">
  <p:cSld>
    <p:spTree>
      <p:nvGrpSpPr>
        <p:cNvPr id="65" name=""/>
        <p:cNvGrpSpPr/>
        <p:nvPr/>
      </p:nvGrpSpPr>
      <p:grpSpPr>
        <a:xfrm>
          <a:off x="0" y="0"/>
          <a:ext cx="0" cy="0"/>
          <a:chOff x="0" y="0"/>
          <a:chExt cx="0" cy="0"/>
        </a:xfrm>
      </p:grpSpPr>
      <p:sp>
        <p:nvSpPr>
          <p:cNvPr id="66"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67"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latin typeface="Comic Sans MS"/>
                <a:ea typeface="宋体"/>
              </a:rPr>
              <a:t>Process</a:t>
            </a:r>
            <a:endParaRPr/>
          </a:p>
        </p:txBody>
      </p:sp>
      <p:sp>
        <p:nvSpPr>
          <p:cNvPr id="68" name="Rectangle 3"/>
          <p:cNvSpPr>
            <a:spLocks noGrp="true" noChangeShapeType="true"/>
          </p:cNvSpPr>
          <p:nvPr>
            <p:ph type="body"/>
          </p:nvPr>
        </p:nvSpPr>
        <p:spPr>
          <a:xfrm>
            <a:off x="457200" y="1600200"/>
            <a:ext cx="80010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lnSpc>
                <a:spcPct val="140000"/>
              </a:lnSpc>
              <a:spcBef>
                <a:spcPct val="20000"/>
              </a:spcBef>
              <a:buChar char="•"/>
            </a:pPr>
            <a:r>
              <a:rPr lang="en-US">
                <a:ea typeface="宋体" pitchFamily="2" charset="-122"/>
              </a:rPr>
              <a:t>如何维护进程独享系统资源的错觉？</a:t>
            </a:r>
            <a:endParaRPr/>
          </a:p>
          <a:p>
            <a:pPr marL="742950" lvl="1" indent="-285750">
              <a:lnSpc>
                <a:spcPct val="140000"/>
              </a:lnSpc>
              <a:spcBef>
                <a:spcPct val="20000"/>
              </a:spcBef>
              <a:buChar char="–"/>
            </a:pPr>
            <a:r>
              <a:rPr lang="zh-CN" b="false" i="false" u="none">
                <a:ea typeface="宋体" pitchFamily="2" charset="-122"/>
              </a:rPr>
              <a:t>进程的指令交替执行（多任务）</a:t>
            </a:r>
            <a:endParaRPr/>
          </a:p>
          <a:p>
            <a:pPr marL="742950" lvl="1" indent="-285750">
              <a:lnSpc>
                <a:spcPct val="140000"/>
              </a:lnSpc>
              <a:spcBef>
                <a:spcPct val="20000"/>
              </a:spcBef>
              <a:buChar char="–"/>
            </a:pPr>
            <a:r>
              <a:rPr lang="zh-CN" b="false" i="false" u="none">
                <a:ea typeface="宋体" pitchFamily="2" charset="-122"/>
              </a:rPr>
              <a:t>由虚存系统管理地址空间，每个进程有自己独立的地址空间</a:t>
            </a:r>
            <a:endParaRPr/>
          </a:p>
        </p:txBody>
      </p:sp>
    </p:spTree>
  </p:cSld>
  <p:clrMapOvr>
    <a:masterClrMapping/>
  </p:clrMapOvr>
  <p:transition/>
</p:sld>
</file>

<file path=ppt/slides/slide24.xml><?xml version="1.0" encoding="utf-8"?>
<p:sld xmlns:a="http://schemas.openxmlformats.org/drawingml/2006/main" xmlns:p="http://schemas.openxmlformats.org/presentationml/2006/main">
  <p:cSld>
    <p:spTree>
      <p:nvGrpSpPr>
        <p:cNvPr id="69" name=""/>
        <p:cNvGrpSpPr/>
        <p:nvPr/>
      </p:nvGrpSpPr>
      <p:grpSpPr>
        <a:xfrm>
          <a:off x="0" y="0"/>
          <a:ext cx="0" cy="0"/>
          <a:chOff x="0" y="0"/>
          <a:chExt cx="0" cy="0"/>
        </a:xfrm>
      </p:grpSpPr>
      <p:sp>
        <p:nvSpPr>
          <p:cNvPr id="70"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71"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Logical control flows</a:t>
            </a:r>
            <a:endParaRPr/>
          </a:p>
        </p:txBody>
      </p:sp>
      <p:sp>
        <p:nvSpPr>
          <p:cNvPr id="72" name="Rectangle 3"/>
          <p:cNvSpPr>
            <a:spLocks noGrp="true" noChangeShapeType="true"/>
          </p:cNvSpPr>
          <p:nvPr>
            <p:ph type="body"/>
          </p:nvPr>
        </p:nvSpPr>
        <p:spPr>
          <a:xfrm>
            <a:off x="457200" y="1524000"/>
            <a:ext cx="8001000" cy="19812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ts val="0"/>
              </a:spcBef>
              <a:buChar char="•"/>
            </a:pPr>
            <a:r>
              <a:rPr lang="en-US">
                <a:ea typeface="宋体" pitchFamily="2" charset="-122"/>
              </a:rPr>
              <a:t>每个进程有自己的逻辑控制流</a:t>
            </a:r>
            <a:endParaRPr/>
          </a:p>
          <a:p>
            <a:pPr marL="742950" lvl="1" indent="-285750">
              <a:spcBef>
                <a:spcPts val="0"/>
              </a:spcBef>
              <a:buChar char="–"/>
            </a:pPr>
            <a:r>
              <a:rPr lang="zh-CN">
                <a:ea typeface="宋体" pitchFamily="2" charset="-122"/>
              </a:rPr>
              <a:t>不会影响其他任何进程的状态</a:t>
            </a:r>
            <a:endParaRPr/>
          </a:p>
          <a:p>
            <a:pPr marL="342900" lvl="0" indent="-342900">
              <a:spcBef>
                <a:spcPts val="0"/>
              </a:spcBef>
              <a:buChar char="•"/>
            </a:pPr>
            <a:r>
              <a:rPr lang="en-US">
                <a:ea typeface="宋体" pitchFamily="2" charset="-122"/>
              </a:rPr>
              <a:t>抢占</a:t>
            </a:r>
            <a:endParaRPr/>
          </a:p>
          <a:p>
            <a:pPr marL="342900" lvl="0" indent="-342900">
              <a:spcBef>
                <a:spcPts val="0"/>
              </a:spcBef>
              <a:buChar char="•"/>
            </a:pPr>
            <a:r>
              <a:rPr lang="en-US">
                <a:ea typeface="宋体" pitchFamily="2" charset="-122"/>
              </a:rPr>
              <a:t>时间片</a:t>
            </a:r>
            <a:endParaRPr/>
          </a:p>
        </p:txBody>
      </p:sp>
      <p:grpSp>
        <p:nvGrpSpPr>
          <p:cNvPr id="73" name="Group 4"/>
          <p:cNvGrpSpPr/>
          <p:nvPr/>
        </p:nvGrpSpPr>
        <p:grpSpPr>
          <a:xfrm>
            <a:off x="762000" y="3581400"/>
            <a:ext cx="7446962" cy="2667000"/>
            <a:chOff x="950" y="1632"/>
            <a:chExt cx="3418" cy="1248"/>
          </a:xfrm>
        </p:grpSpPr>
        <p:sp>
          <p:nvSpPr>
            <p:cNvPr id="74" name="Line 5"/>
            <p:cNvSpPr>
              <a:spLocks noChangeShapeType="true"/>
            </p:cNvSpPr>
            <p:nvPr/>
          </p:nvSpPr>
          <p:spPr>
            <a:xfrm>
              <a:off x="1344" y="1728"/>
              <a:ext cx="0" cy="1152"/>
            </a:xfrm>
            <a:prstGeom prst="line">
              <a:avLst/>
            </a:prstGeom>
            <a:noFill/>
            <a:ln w="25400">
              <a:solidFill>
                <a:schemeClr val="dk1"/>
              </a:solidFill>
              <a:round/>
              <a:headEnd/>
              <a:tailEnd type="triangle" w="med" len="med"/>
            </a:ln>
          </p:spPr>
          <p:txBody>
            <a:bodyPr wrap="none" anchor="ctr" anchorCtr="false"/>
            <a:lstStyle/>
            <a:p>
              <a:pPr/>
              <a:endParaRPr sz="1400" dirty="false"/>
            </a:p>
          </p:txBody>
        </p:sp>
        <p:sp>
          <p:nvSpPr>
            <p:cNvPr id="75" name="Text Box 6"/>
            <p:cNvSpPr txBox="true">
              <a:spLocks noChangeShapeType="true"/>
            </p:cNvSpPr>
            <p:nvPr/>
          </p:nvSpPr>
          <p:spPr>
            <a:xfrm>
              <a:off x="950" y="2064"/>
              <a:ext cx="302" cy="158"/>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Time</a:t>
              </a:r>
              <a:endParaRPr/>
            </a:p>
          </p:txBody>
        </p:sp>
        <p:sp>
          <p:nvSpPr>
            <p:cNvPr id="76" name="Line 7"/>
            <p:cNvSpPr>
              <a:spLocks noChangeShapeType="true"/>
            </p:cNvSpPr>
            <p:nvPr/>
          </p:nvSpPr>
          <p:spPr>
            <a:xfrm>
              <a:off x="2112" y="1872"/>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77" name="Text Box 8"/>
            <p:cNvSpPr txBox="true">
              <a:spLocks noChangeShapeType="true"/>
            </p:cNvSpPr>
            <p:nvPr/>
          </p:nvSpPr>
          <p:spPr>
            <a:xfrm>
              <a:off x="1755" y="1632"/>
              <a:ext cx="539" cy="157"/>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Process A</a:t>
              </a:r>
              <a:endParaRPr/>
            </a:p>
          </p:txBody>
        </p:sp>
        <p:sp>
          <p:nvSpPr>
            <p:cNvPr id="78" name="Text Box 9"/>
            <p:cNvSpPr txBox="true">
              <a:spLocks noChangeShapeType="true"/>
            </p:cNvSpPr>
            <p:nvPr/>
          </p:nvSpPr>
          <p:spPr>
            <a:xfrm>
              <a:off x="2715" y="1632"/>
              <a:ext cx="540" cy="157"/>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Process B</a:t>
              </a:r>
              <a:endParaRPr/>
            </a:p>
          </p:txBody>
        </p:sp>
        <p:sp>
          <p:nvSpPr>
            <p:cNvPr id="79" name="Text Box 10"/>
            <p:cNvSpPr txBox="true">
              <a:spLocks noChangeShapeType="true"/>
            </p:cNvSpPr>
            <p:nvPr/>
          </p:nvSpPr>
          <p:spPr>
            <a:xfrm>
              <a:off x="3675" y="1632"/>
              <a:ext cx="540" cy="157"/>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Process C</a:t>
              </a:r>
              <a:endParaRPr/>
            </a:p>
          </p:txBody>
        </p:sp>
        <p:sp>
          <p:nvSpPr>
            <p:cNvPr id="80" name="Line 11"/>
            <p:cNvSpPr>
              <a:spLocks noChangeShapeType="true"/>
            </p:cNvSpPr>
            <p:nvPr/>
          </p:nvSpPr>
          <p:spPr>
            <a:xfrm>
              <a:off x="3072" y="2064"/>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81" name="Line 12"/>
            <p:cNvSpPr>
              <a:spLocks noChangeShapeType="true"/>
            </p:cNvSpPr>
            <p:nvPr/>
          </p:nvSpPr>
          <p:spPr>
            <a:xfrm>
              <a:off x="4032" y="2256"/>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82" name="Line 13"/>
            <p:cNvSpPr>
              <a:spLocks noChangeShapeType="true"/>
            </p:cNvSpPr>
            <p:nvPr/>
          </p:nvSpPr>
          <p:spPr>
            <a:xfrm>
              <a:off x="2112" y="2448"/>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83" name="Line 14"/>
            <p:cNvSpPr>
              <a:spLocks noChangeShapeType="true"/>
            </p:cNvSpPr>
            <p:nvPr/>
          </p:nvSpPr>
          <p:spPr>
            <a:xfrm>
              <a:off x="4032" y="2640"/>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84" name="Line 15"/>
            <p:cNvSpPr>
              <a:spLocks noChangeShapeType="true"/>
            </p:cNvSpPr>
            <p:nvPr/>
          </p:nvSpPr>
          <p:spPr>
            <a:xfrm>
              <a:off x="1824" y="2064"/>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85" name="Line 16"/>
            <p:cNvSpPr>
              <a:spLocks noChangeShapeType="true"/>
            </p:cNvSpPr>
            <p:nvPr/>
          </p:nvSpPr>
          <p:spPr>
            <a:xfrm>
              <a:off x="1824" y="2256"/>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86" name="Line 17"/>
            <p:cNvSpPr>
              <a:spLocks noChangeShapeType="true"/>
            </p:cNvSpPr>
            <p:nvPr/>
          </p:nvSpPr>
          <p:spPr>
            <a:xfrm>
              <a:off x="1824" y="2448"/>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87" name="Line 18"/>
            <p:cNvSpPr>
              <a:spLocks noChangeShapeType="true"/>
            </p:cNvSpPr>
            <p:nvPr/>
          </p:nvSpPr>
          <p:spPr>
            <a:xfrm>
              <a:off x="1824" y="2640"/>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88" name="Line 19"/>
            <p:cNvSpPr>
              <a:spLocks noChangeShapeType="true"/>
            </p:cNvSpPr>
            <p:nvPr/>
          </p:nvSpPr>
          <p:spPr>
            <a:xfrm>
              <a:off x="1824" y="2832"/>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grpSp>
    </p:spTree>
  </p:cSld>
  <p:clrMapOvr>
    <a:masterClrMapping/>
  </p:clrMapOvr>
  <p:transition/>
</p:sld>
</file>

<file path=ppt/slides/slide25.xml><?xml version="1.0" encoding="utf-8"?>
<p:sld xmlns:a="http://schemas.openxmlformats.org/drawingml/2006/main" xmlns:p="http://schemas.openxmlformats.org/presentationml/2006/main">
  <p:cSld>
    <p:spTree>
      <p:nvGrpSpPr>
        <p:cNvPr id="89" name=""/>
        <p:cNvGrpSpPr/>
        <p:nvPr/>
      </p:nvGrpSpPr>
      <p:grpSpPr>
        <a:xfrm>
          <a:off x="0" y="0"/>
          <a:ext cx="0" cy="0"/>
          <a:chOff x="0" y="0"/>
          <a:chExt cx="0" cy="0"/>
        </a:xfrm>
      </p:grpSpPr>
      <p:sp>
        <p:nvSpPr>
          <p:cNvPr id="90"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91"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Concurrent processes</a:t>
            </a:r>
            <a:endParaRPr/>
          </a:p>
        </p:txBody>
      </p:sp>
      <p:sp>
        <p:nvSpPr>
          <p:cNvPr id="92" name="Rectangle 3"/>
          <p:cNvSpPr>
            <a:spLocks noGrp="true" noChangeShapeType="true"/>
          </p:cNvSpPr>
          <p:nvPr>
            <p:ph type="body"/>
          </p:nvPr>
        </p:nvSpPr>
        <p:spPr>
          <a:xfrm>
            <a:off x="457200" y="1600200"/>
            <a:ext cx="4800600" cy="2514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Char char="•"/>
            </a:pPr>
            <a:r>
              <a:rPr lang="en-US">
                <a:ea typeface="宋体" pitchFamily="2" charset="-122"/>
              </a:rPr>
              <a:t>两个进程并发运行</a:t>
            </a:r>
            <a:endParaRPr/>
          </a:p>
          <a:p>
            <a:pPr marL="742950" lvl="1" indent="-285750">
              <a:spcBef>
                <a:spcPct val="20000"/>
              </a:spcBef>
              <a:buChar char="–"/>
            </a:pPr>
            <a:r>
              <a:rPr lang="zh-CN">
                <a:ea typeface="宋体" pitchFamily="2" charset="-122"/>
              </a:rPr>
              <a:t>指他们在运行时间上有重叠</a:t>
            </a:r>
            <a:endParaRPr/>
          </a:p>
          <a:p>
            <a:pPr marL="342900" lvl="0" indent="-342900">
              <a:spcBef>
                <a:spcPct val="20000"/>
              </a:spcBef>
              <a:buChar char="•"/>
            </a:pPr>
            <a:r>
              <a:rPr lang="en-US" b="false" i="false" u="none">
                <a:ea typeface="宋体" pitchFamily="2" charset="-122"/>
              </a:rPr>
              <a:t>否则，进程间是顺序执行的</a:t>
            </a:r>
            <a:endParaRPr/>
          </a:p>
          <a:p>
            <a:pPr marL="342900" lvl="0" indent="-342900">
              <a:spcBef>
                <a:spcPct val="20000"/>
              </a:spcBef>
              <a:buChar char="•"/>
            </a:pPr>
            <a:r>
              <a:rPr lang="en-US" b="false" i="false" u="none">
                <a:ea typeface="宋体" pitchFamily="2" charset="-122"/>
              </a:rPr>
              <a:t>Examples:</a:t>
            </a:r>
            <a:endParaRPr/>
          </a:p>
          <a:p>
            <a:pPr marL="742950" lvl="1" indent="-285750">
              <a:spcBef>
                <a:spcPct val="20000"/>
              </a:spcBef>
              <a:buChar char="–"/>
            </a:pPr>
            <a:r>
              <a:rPr lang="zh-CN" b="false" i="false" u="none">
                <a:ea typeface="宋体" pitchFamily="2" charset="-122"/>
              </a:rPr>
              <a:t>Concurrent: A &amp; B, A&amp;C</a:t>
            </a:r>
            <a:endParaRPr/>
          </a:p>
          <a:p>
            <a:pPr marL="742950" lvl="1" indent="-285750">
              <a:spcBef>
                <a:spcPct val="20000"/>
              </a:spcBef>
              <a:buChar char="–"/>
            </a:pPr>
            <a:r>
              <a:rPr lang="zh-CN" b="false" i="false" u="none">
                <a:ea typeface="宋体" pitchFamily="2" charset="-122"/>
              </a:rPr>
              <a:t>Sequential: B &amp; C</a:t>
            </a:r>
            <a:endParaRPr/>
          </a:p>
        </p:txBody>
      </p:sp>
      <p:grpSp>
        <p:nvGrpSpPr>
          <p:cNvPr id="93" name="Group 4"/>
          <p:cNvGrpSpPr/>
          <p:nvPr/>
        </p:nvGrpSpPr>
        <p:grpSpPr>
          <a:xfrm>
            <a:off x="762000" y="4724400"/>
            <a:ext cx="7446962" cy="1676400"/>
            <a:chOff x="950" y="1632"/>
            <a:chExt cx="3418" cy="1248"/>
          </a:xfrm>
        </p:grpSpPr>
        <p:sp>
          <p:nvSpPr>
            <p:cNvPr id="94" name="Line 5"/>
            <p:cNvSpPr>
              <a:spLocks noChangeShapeType="true"/>
            </p:cNvSpPr>
            <p:nvPr/>
          </p:nvSpPr>
          <p:spPr>
            <a:xfrm>
              <a:off x="1344" y="1728"/>
              <a:ext cx="0" cy="1152"/>
            </a:xfrm>
            <a:prstGeom prst="line">
              <a:avLst/>
            </a:prstGeom>
            <a:noFill/>
            <a:ln w="25400">
              <a:solidFill>
                <a:schemeClr val="dk1"/>
              </a:solidFill>
              <a:round/>
              <a:headEnd/>
              <a:tailEnd type="triangle" w="med" len="med"/>
            </a:ln>
          </p:spPr>
          <p:txBody>
            <a:bodyPr wrap="none" anchor="ctr" anchorCtr="false"/>
            <a:lstStyle/>
            <a:p>
              <a:pPr/>
              <a:endParaRPr sz="1400" dirty="false"/>
            </a:p>
          </p:txBody>
        </p:sp>
        <p:sp>
          <p:nvSpPr>
            <p:cNvPr id="95" name="Text Box 6"/>
            <p:cNvSpPr txBox="true">
              <a:spLocks noChangeShapeType="true"/>
            </p:cNvSpPr>
            <p:nvPr/>
          </p:nvSpPr>
          <p:spPr>
            <a:xfrm>
              <a:off x="950" y="2065"/>
              <a:ext cx="302" cy="250"/>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Time</a:t>
              </a:r>
              <a:endParaRPr/>
            </a:p>
          </p:txBody>
        </p:sp>
        <p:sp>
          <p:nvSpPr>
            <p:cNvPr id="96" name="Line 7"/>
            <p:cNvSpPr>
              <a:spLocks noChangeShapeType="true"/>
            </p:cNvSpPr>
            <p:nvPr/>
          </p:nvSpPr>
          <p:spPr>
            <a:xfrm>
              <a:off x="2112" y="1872"/>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97" name="Text Box 8"/>
            <p:cNvSpPr txBox="true">
              <a:spLocks noChangeShapeType="true"/>
            </p:cNvSpPr>
            <p:nvPr/>
          </p:nvSpPr>
          <p:spPr>
            <a:xfrm>
              <a:off x="1755" y="1632"/>
              <a:ext cx="539" cy="251"/>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Process A</a:t>
              </a:r>
              <a:endParaRPr/>
            </a:p>
          </p:txBody>
        </p:sp>
        <p:sp>
          <p:nvSpPr>
            <p:cNvPr id="98" name="Text Box 9"/>
            <p:cNvSpPr txBox="true">
              <a:spLocks noChangeShapeType="true"/>
            </p:cNvSpPr>
            <p:nvPr/>
          </p:nvSpPr>
          <p:spPr>
            <a:xfrm>
              <a:off x="2715" y="1632"/>
              <a:ext cx="540" cy="251"/>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Process B</a:t>
              </a:r>
              <a:endParaRPr/>
            </a:p>
          </p:txBody>
        </p:sp>
        <p:sp>
          <p:nvSpPr>
            <p:cNvPr id="99" name="Text Box 10"/>
            <p:cNvSpPr txBox="true">
              <a:spLocks noChangeShapeType="true"/>
            </p:cNvSpPr>
            <p:nvPr/>
          </p:nvSpPr>
          <p:spPr>
            <a:xfrm>
              <a:off x="3675" y="1632"/>
              <a:ext cx="540" cy="251"/>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Process C</a:t>
              </a:r>
              <a:endParaRPr/>
            </a:p>
          </p:txBody>
        </p:sp>
        <p:sp>
          <p:nvSpPr>
            <p:cNvPr id="100" name="Line 11"/>
            <p:cNvSpPr>
              <a:spLocks noChangeShapeType="true"/>
            </p:cNvSpPr>
            <p:nvPr/>
          </p:nvSpPr>
          <p:spPr>
            <a:xfrm>
              <a:off x="3072" y="2064"/>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101" name="Line 12"/>
            <p:cNvSpPr>
              <a:spLocks noChangeShapeType="true"/>
            </p:cNvSpPr>
            <p:nvPr/>
          </p:nvSpPr>
          <p:spPr>
            <a:xfrm>
              <a:off x="4032" y="2256"/>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102" name="Line 13"/>
            <p:cNvSpPr>
              <a:spLocks noChangeShapeType="true"/>
            </p:cNvSpPr>
            <p:nvPr/>
          </p:nvSpPr>
          <p:spPr>
            <a:xfrm>
              <a:off x="2112" y="2448"/>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103" name="Line 14"/>
            <p:cNvSpPr>
              <a:spLocks noChangeShapeType="true"/>
            </p:cNvSpPr>
            <p:nvPr/>
          </p:nvSpPr>
          <p:spPr>
            <a:xfrm>
              <a:off x="4032" y="2640"/>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104" name="Line 15"/>
            <p:cNvSpPr>
              <a:spLocks noChangeShapeType="true"/>
            </p:cNvSpPr>
            <p:nvPr/>
          </p:nvSpPr>
          <p:spPr>
            <a:xfrm>
              <a:off x="1824" y="2064"/>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105" name="Line 16"/>
            <p:cNvSpPr>
              <a:spLocks noChangeShapeType="true"/>
            </p:cNvSpPr>
            <p:nvPr/>
          </p:nvSpPr>
          <p:spPr>
            <a:xfrm>
              <a:off x="1824" y="2256"/>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106" name="Line 17"/>
            <p:cNvSpPr>
              <a:spLocks noChangeShapeType="true"/>
            </p:cNvSpPr>
            <p:nvPr/>
          </p:nvSpPr>
          <p:spPr>
            <a:xfrm>
              <a:off x="1824" y="2448"/>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107" name="Line 18"/>
            <p:cNvSpPr>
              <a:spLocks noChangeShapeType="true"/>
            </p:cNvSpPr>
            <p:nvPr/>
          </p:nvSpPr>
          <p:spPr>
            <a:xfrm>
              <a:off x="1824" y="2640"/>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108" name="Line 19"/>
            <p:cNvSpPr>
              <a:spLocks noChangeShapeType="true"/>
            </p:cNvSpPr>
            <p:nvPr/>
          </p:nvSpPr>
          <p:spPr>
            <a:xfrm>
              <a:off x="1824" y="2832"/>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grpSp>
      <p:sp>
        <p:nvSpPr>
          <p:cNvPr id="109" name="矩形 1"/>
          <p:cNvSpPr>
            <a:spLocks noGrp="true" noChangeShapeType="true"/>
          </p:cNvSpPr>
          <p:nvPr/>
        </p:nvSpPr>
        <p:spPr>
          <a:xfrm>
            <a:off x="5562600" y="1779587"/>
            <a:ext cx="3352800" cy="1323975"/>
          </a:xfrm>
          <a:prstGeom prst="rect">
            <a:avLst/>
          </a:prstGeom>
          <a:noFill/>
        </p:spPr>
        <p:txBody>
          <a:bodyPr lIns="91440" tIns="45720" rIns="91440" bIns="45720">
            <a:spAutoFit/>
          </a:bodyPr>
          <a:lstStyle/>
          <a:p>
            <a:pPr marL="342900" lvl="0" indent="-342900">
              <a:buChar char="•"/>
            </a:pPr>
            <a:r>
              <a:rPr lang="zh-CN">
                <a:solidFill>
                  <a:srgbClr val="22228B"/>
                </a:solidFill>
              </a:rPr>
              <a:t>Concurrent：宏观上并行，微观上可能还是串行</a:t>
            </a:r>
            <a:endParaRPr/>
          </a:p>
          <a:p>
            <a:pPr marL="342900" lvl="0" indent="-342900">
              <a:buChar char="•"/>
            </a:pPr>
            <a:r>
              <a:rPr lang="zh-CN">
                <a:solidFill>
                  <a:srgbClr val="22228B"/>
                </a:solidFill>
              </a:rPr>
              <a:t>Parallel：微观上是并行的</a:t>
            </a:r>
            <a:endParaRPr/>
          </a:p>
        </p:txBody>
      </p:sp>
    </p:spTree>
  </p:cSld>
  <p:clrMapOvr>
    <a:masterClrMapping/>
  </p:clrMapOvr>
  <p:transition/>
</p:sld>
</file>

<file path=ppt/slides/slide26.xml><?xml version="1.0" encoding="utf-8"?>
<p:sld xmlns:a="http://schemas.openxmlformats.org/drawingml/2006/main" xmlns:p="http://schemas.openxmlformats.org/presentationml/2006/main">
  <p:cSld>
    <p:spTree>
      <p:nvGrpSpPr>
        <p:cNvPr id="110" name=""/>
        <p:cNvGrpSpPr/>
        <p:nvPr/>
      </p:nvGrpSpPr>
      <p:grpSpPr>
        <a:xfrm>
          <a:off x="0" y="0"/>
          <a:ext cx="0" cy="0"/>
          <a:chOff x="0" y="0"/>
          <a:chExt cx="0" cy="0"/>
        </a:xfrm>
      </p:grpSpPr>
      <p:sp>
        <p:nvSpPr>
          <p:cNvPr id="111"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112"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User view of concurrent processes</a:t>
            </a:r>
            <a:endParaRPr/>
          </a:p>
        </p:txBody>
      </p:sp>
      <p:sp>
        <p:nvSpPr>
          <p:cNvPr id="113" name="Rectangle 3"/>
          <p:cNvSpPr>
            <a:spLocks noGrp="true" noChangeShapeType="true"/>
          </p:cNvSpPr>
          <p:nvPr>
            <p:ph type="body"/>
          </p:nvPr>
        </p:nvSpPr>
        <p:spPr>
          <a:xfrm>
            <a:off x="457200" y="1600200"/>
            <a:ext cx="8001000" cy="19812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ts val="0"/>
              </a:spcBef>
              <a:buChar char="•"/>
            </a:pPr>
            <a:r>
              <a:rPr lang="zh-CN">
                <a:latin typeface="Comic Sans MS"/>
                <a:ea typeface="宋体"/>
              </a:rPr>
              <a:t>同一个</a:t>
            </a:r>
            <a:r>
              <a:rPr lang="en-US">
                <a:latin typeface="Comic Sans MS"/>
                <a:ea typeface="宋体"/>
              </a:rPr>
              <a:t>CPU</a:t>
            </a:r>
            <a:r>
              <a:rPr lang="zh-CN">
                <a:latin typeface="Comic Sans MS"/>
                <a:ea typeface="宋体"/>
              </a:rPr>
              <a:t>核心</a:t>
            </a:r>
            <a:r>
              <a:rPr lang="zh-CN">
                <a:latin typeface="Comic Sans MS"/>
                <a:ea typeface="宋体"/>
              </a:rPr>
              <a:t>上的</a:t>
            </a:r>
            <a:r>
              <a:rPr lang="en-US">
                <a:latin typeface="Comic Sans MS"/>
                <a:ea typeface="宋体"/>
              </a:rPr>
              <a:t>并发进程的控制流（指令执行）在物理上实际是不相交的</a:t>
            </a:r>
            <a:endParaRPr/>
          </a:p>
          <a:p>
            <a:pPr marL="342900" lvl="0" indent="-342900">
              <a:spcBef>
                <a:spcPts val="0"/>
              </a:spcBef>
              <a:buChar char="•"/>
            </a:pPr>
            <a:r>
              <a:rPr lang="en-US">
                <a:latin typeface="Comic Sans MS"/>
                <a:ea typeface="宋体"/>
              </a:rPr>
              <a:t>然而，在用户看起来他们是并行执行的</a:t>
            </a:r>
            <a:endParaRPr/>
          </a:p>
        </p:txBody>
      </p:sp>
      <p:grpSp>
        <p:nvGrpSpPr>
          <p:cNvPr id="114" name="Group 20"/>
          <p:cNvGrpSpPr/>
          <p:nvPr/>
        </p:nvGrpSpPr>
        <p:grpSpPr>
          <a:xfrm>
            <a:off x="696912" y="3581400"/>
            <a:ext cx="7300912" cy="2438400"/>
            <a:chOff x="768" y="2208"/>
            <a:chExt cx="3552" cy="912"/>
          </a:xfrm>
        </p:grpSpPr>
        <p:sp>
          <p:nvSpPr>
            <p:cNvPr id="115" name="Line 21"/>
            <p:cNvSpPr>
              <a:spLocks noChangeShapeType="true"/>
            </p:cNvSpPr>
            <p:nvPr/>
          </p:nvSpPr>
          <p:spPr>
            <a:xfrm flipH="true">
              <a:off x="1248" y="2400"/>
              <a:ext cx="0" cy="480"/>
            </a:xfrm>
            <a:prstGeom prst="line">
              <a:avLst/>
            </a:prstGeom>
            <a:noFill/>
            <a:ln w="25400">
              <a:solidFill>
                <a:schemeClr val="dk1"/>
              </a:solidFill>
              <a:round/>
              <a:headEnd/>
              <a:tailEnd type="triangle" w="med" len="med"/>
            </a:ln>
          </p:spPr>
          <p:txBody>
            <a:bodyPr wrap="none" anchor="ctr" anchorCtr="false"/>
            <a:lstStyle/>
            <a:p>
              <a:pPr/>
              <a:endParaRPr sz="1400" dirty="false"/>
            </a:p>
          </p:txBody>
        </p:sp>
        <p:sp>
          <p:nvSpPr>
            <p:cNvPr id="116" name="Text Box 22"/>
            <p:cNvSpPr txBox="true">
              <a:spLocks noChangeShapeType="true"/>
            </p:cNvSpPr>
            <p:nvPr/>
          </p:nvSpPr>
          <p:spPr>
            <a:xfrm>
              <a:off x="768" y="2524"/>
              <a:ext cx="321" cy="126"/>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Time</a:t>
              </a:r>
              <a:endParaRPr/>
            </a:p>
          </p:txBody>
        </p:sp>
        <p:sp>
          <p:nvSpPr>
            <p:cNvPr id="117" name="Line 23"/>
            <p:cNvSpPr>
              <a:spLocks noChangeShapeType="true"/>
            </p:cNvSpPr>
            <p:nvPr/>
          </p:nvSpPr>
          <p:spPr>
            <a:xfrm>
              <a:off x="2064" y="2448"/>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118" name="Text Box 24"/>
            <p:cNvSpPr txBox="true">
              <a:spLocks noChangeShapeType="true"/>
            </p:cNvSpPr>
            <p:nvPr/>
          </p:nvSpPr>
          <p:spPr>
            <a:xfrm>
              <a:off x="1707" y="2208"/>
              <a:ext cx="571" cy="126"/>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Process A</a:t>
              </a:r>
              <a:endParaRPr/>
            </a:p>
          </p:txBody>
        </p:sp>
        <p:sp>
          <p:nvSpPr>
            <p:cNvPr id="119" name="Text Box 25"/>
            <p:cNvSpPr txBox="true">
              <a:spLocks noChangeShapeType="true"/>
            </p:cNvSpPr>
            <p:nvPr/>
          </p:nvSpPr>
          <p:spPr>
            <a:xfrm>
              <a:off x="2667" y="2208"/>
              <a:ext cx="572" cy="126"/>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Process B</a:t>
              </a:r>
              <a:endParaRPr/>
            </a:p>
          </p:txBody>
        </p:sp>
        <p:sp>
          <p:nvSpPr>
            <p:cNvPr id="120" name="Text Box 26"/>
            <p:cNvSpPr txBox="true">
              <a:spLocks noChangeShapeType="true"/>
            </p:cNvSpPr>
            <p:nvPr/>
          </p:nvSpPr>
          <p:spPr>
            <a:xfrm>
              <a:off x="3627" y="2208"/>
              <a:ext cx="573" cy="126"/>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600" b="true" i="false" u="none">
                  <a:latin typeface="Helvetica" pitchFamily="34"/>
                  <a:ea typeface="宋体" pitchFamily="2" charset="-122"/>
                </a:rPr>
                <a:t>Process C</a:t>
              </a:r>
              <a:endParaRPr/>
            </a:p>
          </p:txBody>
        </p:sp>
        <p:sp>
          <p:nvSpPr>
            <p:cNvPr id="121" name="Line 27"/>
            <p:cNvSpPr>
              <a:spLocks noChangeShapeType="true"/>
            </p:cNvSpPr>
            <p:nvPr/>
          </p:nvSpPr>
          <p:spPr>
            <a:xfrm>
              <a:off x="3024" y="2544"/>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122" name="Line 28"/>
            <p:cNvSpPr>
              <a:spLocks noChangeShapeType="true"/>
            </p:cNvSpPr>
            <p:nvPr/>
          </p:nvSpPr>
          <p:spPr>
            <a:xfrm>
              <a:off x="3984" y="2736"/>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123" name="Line 29"/>
            <p:cNvSpPr>
              <a:spLocks noChangeShapeType="true"/>
            </p:cNvSpPr>
            <p:nvPr/>
          </p:nvSpPr>
          <p:spPr>
            <a:xfrm>
              <a:off x="2064" y="2640"/>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124" name="Line 30"/>
            <p:cNvSpPr>
              <a:spLocks noChangeShapeType="true"/>
            </p:cNvSpPr>
            <p:nvPr/>
          </p:nvSpPr>
          <p:spPr>
            <a:xfrm>
              <a:off x="1776" y="2448"/>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125" name="Line 31"/>
            <p:cNvSpPr>
              <a:spLocks noChangeShapeType="true"/>
            </p:cNvSpPr>
            <p:nvPr/>
          </p:nvSpPr>
          <p:spPr>
            <a:xfrm>
              <a:off x="1776" y="2832"/>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126" name="Line 32"/>
            <p:cNvSpPr>
              <a:spLocks noChangeShapeType="true"/>
            </p:cNvSpPr>
            <p:nvPr/>
          </p:nvSpPr>
          <p:spPr>
            <a:xfrm>
              <a:off x="3984" y="2928"/>
              <a:ext cx="0" cy="192"/>
            </a:xfrm>
            <a:prstGeom prst="line">
              <a:avLst/>
            </a:prstGeom>
            <a:noFill/>
            <a:ln w="25400">
              <a:solidFill>
                <a:schemeClr val="dk1"/>
              </a:solidFill>
              <a:round/>
              <a:headEnd/>
              <a:tailEnd/>
            </a:ln>
          </p:spPr>
          <p:txBody>
            <a:bodyPr wrap="none" anchor="ctr" anchorCtr="false"/>
            <a:lstStyle/>
            <a:p>
              <a:pPr/>
              <a:endParaRPr sz="1400" dirty="false"/>
            </a:p>
          </p:txBody>
        </p:sp>
        <p:sp>
          <p:nvSpPr>
            <p:cNvPr id="127" name="Line 33"/>
            <p:cNvSpPr>
              <a:spLocks noChangeShapeType="true"/>
            </p:cNvSpPr>
            <p:nvPr/>
          </p:nvSpPr>
          <p:spPr>
            <a:xfrm>
              <a:off x="1776" y="2544"/>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sp>
          <p:nvSpPr>
            <p:cNvPr id="128" name="Line 34"/>
            <p:cNvSpPr>
              <a:spLocks noChangeShapeType="true"/>
            </p:cNvSpPr>
            <p:nvPr/>
          </p:nvSpPr>
          <p:spPr>
            <a:xfrm>
              <a:off x="1776" y="2736"/>
              <a:ext cx="2544" cy="0"/>
            </a:xfrm>
            <a:prstGeom prst="line">
              <a:avLst/>
            </a:prstGeom>
            <a:noFill/>
            <a:ln w="3175">
              <a:solidFill>
                <a:schemeClr val="dk1"/>
              </a:solidFill>
              <a:prstDash val="dash"/>
              <a:round/>
              <a:headEnd/>
              <a:tailEnd/>
            </a:ln>
          </p:spPr>
          <p:txBody>
            <a:bodyPr wrap="none" anchor="ctr" anchorCtr="false"/>
            <a:lstStyle/>
            <a:p>
              <a:pPr/>
              <a:endParaRPr sz="1400" dirty="false"/>
            </a:p>
          </p:txBody>
        </p:sp>
      </p:grpSp>
    </p:spTree>
  </p:cSld>
  <p:clrMapOvr>
    <a:masterClrMapping/>
  </p:clrMapOvr>
  <p:transition/>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29" name=""/>
        <p:cNvGrpSpPr/>
        <p:nvPr/>
      </p:nvGrpSpPr>
      <p:grpSpPr>
        <a:xfrm>
          <a:off x="0" y="0"/>
          <a:ext cx="0" cy="0"/>
          <a:chOff x="0" y="0"/>
          <a:chExt cx="0" cy="0"/>
        </a:xfrm>
      </p:grpSpPr>
      <p:pic>
        <p:nvPicPr>
          <p:cNvPr id="130" name="图片 4"/>
          <p:cNvPicPr>
            <a:picLocks noGrp="true" noChangeAspect="true"/>
          </p:cNvPicPr>
          <p:nvPr/>
        </p:nvPicPr>
        <p:blipFill>
          <a:blip r:embed="rId1"/>
          <a:srcRect/>
          <a:stretch>
            <a:fillRect/>
          </a:stretch>
        </p:blipFill>
        <p:spPr>
          <a:xfrm>
            <a:off x="2209800" y="1752600"/>
            <a:ext cx="2971800" cy="2349500"/>
          </a:xfrm>
          <a:prstGeom prst="rect">
            <a:avLst/>
          </a:prstGeom>
          <a:noFill/>
        </p:spPr>
      </p:pic>
      <p:sp>
        <p:nvSpPr>
          <p:cNvPr id="131"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zh-CN" b="true">
                <a:latin typeface="Comic Sans MS"/>
                <a:ea typeface="宋体"/>
              </a:rPr>
              <a:t>Process</a:t>
            </a:r>
            <a:r>
              <a:rPr lang="zh-CN" b="true">
                <a:latin typeface="Comic Sans MS"/>
                <a:ea typeface="宋体"/>
              </a:rPr>
              <a:t>间关系</a:t>
            </a:r>
            <a:endParaRPr/>
          </a:p>
        </p:txBody>
      </p:sp>
      <p:sp>
        <p:nvSpPr>
          <p:cNvPr id="132" name="内容占位符 2"/>
          <p:cNvSpPr>
            <a:spLocks noGrp="true" noChangeShapeType="true"/>
          </p:cNvSpPr>
          <p:nvPr>
            <p:ph type="obj"/>
          </p:nvPr>
        </p:nvSpPr>
        <p:spPr>
          <a:xfrm>
            <a:off x="457200" y="1600200"/>
            <a:ext cx="39624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i="false" u="none">
                <a:ea typeface="宋体" pitchFamily="2" charset="-122"/>
              </a:rPr>
              <a:t>父进程/子进程</a:t>
            </a:r>
            <a:endParaRPr/>
          </a:p>
          <a:p>
            <a:pPr marL="342900" lvl="0" indent="-342900">
              <a:spcBef>
                <a:spcPct val="20000"/>
              </a:spcBef>
              <a:buSzPct val="100000"/>
              <a:buChar char="•"/>
            </a:pPr>
            <a:endParaRPr lang="en-US"/>
          </a:p>
          <a:p>
            <a:pPr marL="342900" lvl="0" indent="-342900">
              <a:spcBef>
                <a:spcPct val="20000"/>
              </a:spcBef>
              <a:buSzPct val="100000"/>
              <a:buChar char="•"/>
            </a:pPr>
            <a:endParaRPr lang="en-US"/>
          </a:p>
          <a:p>
            <a:pPr marL="342900" lvl="0" indent="-342900">
              <a:spcBef>
                <a:spcPct val="20000"/>
              </a:spcBef>
              <a:buSzPct val="100000"/>
              <a:buChar char="•"/>
            </a:pPr>
            <a:endParaRPr lang="en-US"/>
          </a:p>
          <a:p>
            <a:pPr marL="342900" lvl="0" indent="-342900">
              <a:spcBef>
                <a:spcPct val="20000"/>
              </a:spcBef>
              <a:buSzPct val="100000"/>
              <a:buChar char="•"/>
            </a:pPr>
            <a:endParaRPr lang="en-US"/>
          </a:p>
          <a:p>
            <a:pPr marL="342900" lvl="0" indent="-342900">
              <a:spcBef>
                <a:spcPct val="20000"/>
              </a:spcBef>
              <a:buSzPct val="100000"/>
              <a:buChar char="•"/>
            </a:pPr>
            <a:r>
              <a:rPr lang="en-US" b="false" i="false" u="none">
                <a:ea typeface="宋体" pitchFamily="2" charset="-122"/>
              </a:rPr>
              <a:t>进程间通信（管道）</a:t>
            </a:r>
            <a:endParaRPr/>
          </a:p>
        </p:txBody>
      </p:sp>
      <p:sp>
        <p:nvSpPr>
          <p:cNvPr id="133"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134" name="图片 5"/>
          <p:cNvPicPr>
            <a:picLocks noGrp="true" noChangeAspect="true"/>
          </p:cNvPicPr>
          <p:nvPr/>
        </p:nvPicPr>
        <p:blipFill>
          <a:blip r:embed="rId2"/>
          <a:srcRect/>
          <a:stretch>
            <a:fillRect/>
          </a:stretch>
        </p:blipFill>
        <p:spPr>
          <a:xfrm>
            <a:off x="2057400" y="4676775"/>
            <a:ext cx="3492500" cy="1536700"/>
          </a:xfrm>
          <a:prstGeom prst="rect">
            <a:avLst/>
          </a:prstGeom>
          <a:noFill/>
        </p:spPr>
      </p:pic>
    </p:spTree>
  </p:cSld>
  <p:clrMapOvr>
    <a:masterClrMapping/>
  </p:clrMapOvr>
  <p:transition/>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35" name=""/>
        <p:cNvGrpSpPr/>
        <p:nvPr/>
      </p:nvGrpSpPr>
      <p:grpSpPr>
        <a:xfrm>
          <a:off x="0" y="0"/>
          <a:ext cx="0" cy="0"/>
          <a:chOff x="0" y="0"/>
          <a:chExt cx="0" cy="0"/>
        </a:xfrm>
      </p:grpSpPr>
      <p:sp>
        <p:nvSpPr>
          <p:cNvPr id="136" name="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137" name="Picture 4"/>
          <p:cNvPicPr>
            <a:picLocks noGrp="true" noChangeAspect="true"/>
          </p:cNvPicPr>
          <p:nvPr/>
        </p:nvPicPr>
        <p:blipFill>
          <a:blip r:embed="rId2"/>
          <a:srcRect/>
          <a:stretch>
            <a:fillRect/>
          </a:stretch>
        </p:blipFill>
        <p:spPr>
          <a:xfrm>
            <a:off x="1066800" y="2832100"/>
            <a:ext cx="7226300" cy="3276600"/>
          </a:xfrm>
          <a:prstGeom prst="rect">
            <a:avLst/>
          </a:prstGeom>
          <a:noFill/>
        </p:spPr>
      </p:pic>
      <p:sp>
        <p:nvSpPr>
          <p:cNvPr id="138" name="Rectangle 2"/>
          <p:cNvSpPr txBox="true">
            <a:spLocks noGrp="true" noChangeShapeType="true"/>
          </p:cNvSpPr>
          <p:nvPr/>
        </p:nvSpPr>
        <p:spPr>
          <a:xfrm>
            <a:off x="457200" y="457200"/>
            <a:ext cx="8077200" cy="914400"/>
          </a:xfrm>
          <a:prstGeom prst="rect">
            <a:avLst/>
          </a:prstGeom>
          <a:noFill/>
        </p:spPr>
        <p:txBody>
          <a:bodyPr lIns="91440" tIns="45720" rIns="91440" bIns="45720"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b="true" i="false" u="none">
                <a:solidFill>
                  <a:schemeClr val="dk2"/>
                </a:solidFill>
                <a:ea typeface="宋体" pitchFamily="2" charset="-122"/>
              </a:rPr>
              <a:t>Abstractions Provided by OS</a:t>
            </a:r>
            <a:endParaRPr/>
          </a:p>
        </p:txBody>
      </p:sp>
      <p:sp>
        <p:nvSpPr>
          <p:cNvPr id="139" name="椭圆 4"/>
          <p:cNvSpPr>
            <a:spLocks noGrp="true" noChangeShapeType="true"/>
          </p:cNvSpPr>
          <p:nvPr/>
        </p:nvSpPr>
        <p:spPr>
          <a:xfrm>
            <a:off x="3422650" y="5105400"/>
            <a:ext cx="2514600" cy="1447800"/>
          </a:xfrm>
          <a:prstGeom prst="ellipse">
            <a:avLst/>
          </a:prstGeom>
          <a:noFill/>
          <a:ln w="25400">
            <a:solidFill>
              <a:srgbClr val="C00000">
                <a:alpha val="98431"/>
              </a:srgbClr>
            </a:solidFill>
            <a:round/>
            <a:headEnd/>
            <a:tailEnd/>
          </a:ln>
        </p:spPr>
        <p:txBody>
          <a:bodyPr lIns="91440" tIns="45720" rIns="91440" bIns="45720" anchor="ctr" anchorCtr="false"/>
          <a:lstStyle/>
          <a:p>
            <a:pPr/>
            <a:endParaRPr sz="1400" dirty="false"/>
          </a:p>
        </p:txBody>
      </p:sp>
    </p:spTree>
  </p:cSld>
  <p:clrMapOvr>
    <a:masterClrMapping/>
  </p:clrMapOvr>
  <p:transition/>
</p:sld>
</file>

<file path=ppt/slides/slide29.xml><?xml version="1.0" encoding="utf-8"?>
<p:sld xmlns:a="http://schemas.openxmlformats.org/drawingml/2006/main" xmlns:p="http://schemas.openxmlformats.org/presentationml/2006/main">
  <p:cSld>
    <p:spTree>
      <p:nvGrpSpPr>
        <p:cNvPr id="140" name=""/>
        <p:cNvGrpSpPr/>
        <p:nvPr/>
      </p:nvGrpSpPr>
      <p:grpSpPr>
        <a:xfrm>
          <a:off x="0" y="0"/>
          <a:ext cx="0" cy="0"/>
          <a:chOff x="0" y="0"/>
          <a:chExt cx="0" cy="0"/>
        </a:xfrm>
      </p:grpSpPr>
      <p:sp>
        <p:nvSpPr>
          <p:cNvPr id="141"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142"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Private address spaces</a:t>
            </a:r>
            <a:endParaRPr/>
          </a:p>
        </p:txBody>
      </p:sp>
      <p:sp>
        <p:nvSpPr>
          <p:cNvPr id="143" name="Rectangle 3"/>
          <p:cNvSpPr>
            <a:spLocks noGrp="true" noChangeShapeType="true"/>
          </p:cNvSpPr>
          <p:nvPr>
            <p:ph type="body"/>
          </p:nvPr>
        </p:nvSpPr>
        <p:spPr>
          <a:xfrm>
            <a:off x="381000" y="1600200"/>
            <a:ext cx="8458200" cy="5334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Char char="•"/>
            </a:pPr>
            <a:r>
              <a:rPr lang="zh-CN">
                <a:latin typeface="Comic Sans MS"/>
                <a:ea typeface="宋体"/>
              </a:rPr>
              <a:t>每个进程都有自己的私有地址空间</a:t>
            </a:r>
            <a:endParaRPr/>
          </a:p>
        </p:txBody>
      </p:sp>
      <p:grpSp>
        <p:nvGrpSpPr>
          <p:cNvPr id="144" name="Group 1"/>
          <p:cNvGrpSpPr/>
          <p:nvPr/>
        </p:nvGrpSpPr>
        <p:grpSpPr>
          <a:xfrm>
            <a:off x="1131887" y="2249487"/>
            <a:ext cx="6153150" cy="4456112"/>
            <a:chOff x="1131888" y="2249488"/>
            <a:chExt cx="6153149" cy="4456112"/>
          </a:xfrm>
        </p:grpSpPr>
        <p:grpSp>
          <p:nvGrpSpPr>
            <p:cNvPr id="145" name="Group 4"/>
            <p:cNvGrpSpPr/>
            <p:nvPr/>
          </p:nvGrpSpPr>
          <p:grpSpPr>
            <a:xfrm>
              <a:off x="1131888" y="2249488"/>
              <a:ext cx="6153149" cy="4456112"/>
              <a:chOff x="713" y="1055"/>
              <a:chExt cx="3876" cy="3092"/>
            </a:xfrm>
          </p:grpSpPr>
          <p:sp>
            <p:nvSpPr>
              <p:cNvPr id="146" name="Rectangle 5"/>
              <p:cNvSpPr>
                <a:spLocks noChangeShapeType="true"/>
              </p:cNvSpPr>
              <p:nvPr/>
            </p:nvSpPr>
            <p:spPr>
              <a:xfrm>
                <a:off x="1887" y="1055"/>
                <a:ext cx="1405" cy="500"/>
              </a:xfrm>
              <a:prstGeom prst="rect">
                <a:avLst/>
              </a:prstGeom>
              <a:solidFill>
                <a:schemeClr val="lt1"/>
              </a:solidFill>
              <a:ln w="3175">
                <a:solidFill>
                  <a:schemeClr val="dk1"/>
                </a:solidFill>
                <a:round/>
                <a:headEnd/>
                <a:tailEnd/>
              </a:ln>
            </p:spPr>
            <p:txBody>
              <a:bodyPr wrap="none"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ctr">
                  <a:spcBef>
                    <a:spcPts val="0"/>
                  </a:spcBef>
                  <a:buNone/>
                </a:pPr>
                <a:r>
                  <a:rPr lang="en-US" sz="1400">
                    <a:latin typeface="Helvetica" pitchFamily="34"/>
                    <a:ea typeface="宋体" pitchFamily="2" charset="-122"/>
                  </a:rPr>
                  <a:t>kernel virtual memory</a:t>
                </a:r>
                <a:endParaRPr/>
              </a:p>
              <a:p>
                <a:pPr marL="0" lvl="0" indent="0" algn="ctr">
                  <a:spcBef>
                    <a:spcPts val="0"/>
                  </a:spcBef>
                  <a:buNone/>
                </a:pPr>
                <a:r>
                  <a:rPr lang="en-US" sz="1400">
                    <a:latin typeface="Helvetica" pitchFamily="34"/>
                    <a:ea typeface="宋体" pitchFamily="2" charset="-122"/>
                  </a:rPr>
                  <a:t>(code, data, heap, stack)</a:t>
                </a:r>
                <a:endParaRPr/>
              </a:p>
            </p:txBody>
          </p:sp>
          <p:sp>
            <p:nvSpPr>
              <p:cNvPr id="147" name="Rectangle 6"/>
              <p:cNvSpPr>
                <a:spLocks noChangeShapeType="true"/>
              </p:cNvSpPr>
              <p:nvPr/>
            </p:nvSpPr>
            <p:spPr>
              <a:xfrm>
                <a:off x="1887" y="2166"/>
                <a:ext cx="1405" cy="338"/>
              </a:xfrm>
              <a:prstGeom prst="rect">
                <a:avLst/>
              </a:prstGeom>
              <a:solidFill>
                <a:schemeClr val="lt1"/>
              </a:solidFill>
              <a:ln w="3175">
                <a:solidFill>
                  <a:schemeClr val="dk1"/>
                </a:solidFill>
                <a:round/>
                <a:headEnd/>
                <a:tailEnd/>
              </a:ln>
            </p:spPr>
            <p:txBody>
              <a:bodyPr wrap="none"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ctr">
                  <a:spcBef>
                    <a:spcPts val="0"/>
                  </a:spcBef>
                  <a:buNone/>
                </a:pPr>
                <a:r>
                  <a:rPr lang="en-US" sz="1400">
                    <a:latin typeface="Helvetica" pitchFamily="34"/>
                    <a:ea typeface="宋体" pitchFamily="2" charset="-122"/>
                  </a:rPr>
                  <a:t>memory mapped region for</a:t>
                </a:r>
                <a:endParaRPr/>
              </a:p>
              <a:p>
                <a:pPr marL="0" lvl="0" indent="0" algn="ctr">
                  <a:spcBef>
                    <a:spcPts val="0"/>
                  </a:spcBef>
                  <a:buNone/>
                </a:pPr>
                <a:r>
                  <a:rPr lang="en-US" sz="1400">
                    <a:latin typeface="Helvetica" pitchFamily="34"/>
                    <a:ea typeface="宋体" pitchFamily="2" charset="-122"/>
                  </a:rPr>
                  <a:t>shared libraries</a:t>
                </a:r>
                <a:endParaRPr/>
              </a:p>
            </p:txBody>
          </p:sp>
          <p:sp>
            <p:nvSpPr>
              <p:cNvPr id="148" name="Rectangle 7"/>
              <p:cNvSpPr>
                <a:spLocks noChangeShapeType="true"/>
              </p:cNvSpPr>
              <p:nvPr/>
            </p:nvSpPr>
            <p:spPr>
              <a:xfrm>
                <a:off x="1887" y="2502"/>
                <a:ext cx="1405" cy="364"/>
              </a:xfrm>
              <a:prstGeom prst="rect">
                <a:avLst/>
              </a:prstGeom>
              <a:solidFill>
                <a:srgbClr val="C0C0C0"/>
              </a:solidFill>
              <a:ln w="3175">
                <a:solidFill>
                  <a:schemeClr val="dk1"/>
                </a:solidFill>
                <a:round/>
                <a:headEnd/>
                <a:tailEnd/>
              </a:ln>
            </p:spPr>
            <p:txBody>
              <a:bodyPr wrap="none" anchor="ctr" anchorCtr="false"/>
              <a:lstStyle/>
              <a:p>
                <a:pPr/>
                <a:endParaRPr sz="1400" dirty="false"/>
              </a:p>
            </p:txBody>
          </p:sp>
          <p:sp>
            <p:nvSpPr>
              <p:cNvPr id="149" name="Rectangle 8"/>
              <p:cNvSpPr>
                <a:spLocks noChangeShapeType="true"/>
              </p:cNvSpPr>
              <p:nvPr/>
            </p:nvSpPr>
            <p:spPr>
              <a:xfrm>
                <a:off x="1887" y="2868"/>
                <a:ext cx="1405" cy="337"/>
              </a:xfrm>
              <a:prstGeom prst="rect">
                <a:avLst/>
              </a:prstGeom>
              <a:solidFill>
                <a:schemeClr val="lt1"/>
              </a:solidFill>
              <a:ln w="3175">
                <a:solidFill>
                  <a:schemeClr val="dk1"/>
                </a:solidFill>
                <a:round/>
                <a:headEnd/>
                <a:tailEnd/>
              </a:ln>
            </p:spPr>
            <p:txBody>
              <a:bodyPr wrap="none"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ctr">
                  <a:spcBef>
                    <a:spcPts val="0"/>
                  </a:spcBef>
                  <a:buNone/>
                </a:pPr>
                <a:r>
                  <a:rPr lang="en-US" sz="1400">
                    <a:latin typeface="Helvetica" pitchFamily="34"/>
                    <a:ea typeface="宋体" pitchFamily="2" charset="-122"/>
                  </a:rPr>
                  <a:t>run-time heap</a:t>
                </a:r>
                <a:endParaRPr/>
              </a:p>
              <a:p>
                <a:pPr marL="0" lvl="0" indent="0" algn="ctr">
                  <a:spcBef>
                    <a:spcPts val="0"/>
                  </a:spcBef>
                  <a:buNone/>
                </a:pPr>
                <a:r>
                  <a:rPr lang="en-US" sz="1400">
                    <a:latin typeface="Helvetica" pitchFamily="34"/>
                    <a:ea typeface="宋体" pitchFamily="2" charset="-122"/>
                  </a:rPr>
                  <a:t>(managed by malloc)</a:t>
                </a:r>
                <a:endParaRPr/>
              </a:p>
            </p:txBody>
          </p:sp>
          <p:sp>
            <p:nvSpPr>
              <p:cNvPr id="150" name="Rectangle 9"/>
              <p:cNvSpPr>
                <a:spLocks noChangeShapeType="true"/>
              </p:cNvSpPr>
              <p:nvPr/>
            </p:nvSpPr>
            <p:spPr>
              <a:xfrm>
                <a:off x="1887" y="1708"/>
                <a:ext cx="1405" cy="457"/>
              </a:xfrm>
              <a:prstGeom prst="rect">
                <a:avLst/>
              </a:prstGeom>
              <a:solidFill>
                <a:srgbClr val="C0C0C0"/>
              </a:solidFill>
              <a:ln w="3175">
                <a:solidFill>
                  <a:schemeClr val="dk1"/>
                </a:solidFill>
                <a:round/>
                <a:headEnd/>
                <a:tailEnd/>
              </a:ln>
            </p:spPr>
            <p:txBody>
              <a:bodyPr wrap="none" anchor="ctr" anchorCtr="false"/>
              <a:lstStyle/>
              <a:p>
                <a:pPr/>
                <a:endParaRPr sz="1400" dirty="false"/>
              </a:p>
            </p:txBody>
          </p:sp>
          <p:sp>
            <p:nvSpPr>
              <p:cNvPr id="151" name="Line 10"/>
              <p:cNvSpPr>
                <a:spLocks noChangeShapeType="true"/>
              </p:cNvSpPr>
              <p:nvPr/>
            </p:nvSpPr>
            <p:spPr>
              <a:xfrm flipH="true" flipV="true">
                <a:off x="2611" y="2668"/>
                <a:ext cx="1" cy="192"/>
              </a:xfrm>
              <a:prstGeom prst="line">
                <a:avLst/>
              </a:prstGeom>
              <a:noFill/>
              <a:ln w="3175">
                <a:solidFill>
                  <a:schemeClr val="dk1"/>
                </a:solidFill>
                <a:round/>
                <a:headEnd/>
                <a:tailEnd type="triangle" w="med" len="med"/>
              </a:ln>
            </p:spPr>
            <p:txBody>
              <a:bodyPr wrap="none" anchor="ctr" anchorCtr="false"/>
              <a:lstStyle/>
              <a:p>
                <a:pPr/>
                <a:endParaRPr sz="1400" dirty="false"/>
              </a:p>
            </p:txBody>
          </p:sp>
          <p:sp>
            <p:nvSpPr>
              <p:cNvPr id="152" name="Rectangle 11"/>
              <p:cNvSpPr>
                <a:spLocks noChangeShapeType="true"/>
              </p:cNvSpPr>
              <p:nvPr/>
            </p:nvSpPr>
            <p:spPr>
              <a:xfrm>
                <a:off x="1887" y="1539"/>
                <a:ext cx="1405" cy="284"/>
              </a:xfrm>
              <a:prstGeom prst="rect">
                <a:avLst/>
              </a:prstGeom>
              <a:solidFill>
                <a:schemeClr val="lt1"/>
              </a:solidFill>
              <a:ln w="3175">
                <a:solidFill>
                  <a:schemeClr val="dk1"/>
                </a:solidFill>
                <a:round/>
                <a:headEnd/>
                <a:tailEnd/>
              </a:ln>
            </p:spPr>
            <p:txBody>
              <a:bodyPr wrap="none"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ctr">
                  <a:spcBef>
                    <a:spcPts val="0"/>
                  </a:spcBef>
                  <a:buNone/>
                </a:pPr>
                <a:r>
                  <a:rPr lang="en-US" sz="1400">
                    <a:latin typeface="Helvetica" pitchFamily="34"/>
                    <a:ea typeface="宋体" pitchFamily="2" charset="-122"/>
                  </a:rPr>
                  <a:t>user stack</a:t>
                </a:r>
                <a:endParaRPr/>
              </a:p>
              <a:p>
                <a:pPr marL="0" lvl="0" indent="0" algn="ctr">
                  <a:spcBef>
                    <a:spcPts val="0"/>
                  </a:spcBef>
                  <a:buNone/>
                </a:pPr>
                <a:r>
                  <a:rPr lang="en-US" sz="1400">
                    <a:latin typeface="Helvetica" pitchFamily="34"/>
                    <a:ea typeface="宋体" pitchFamily="2" charset="-122"/>
                  </a:rPr>
                  <a:t>(created at runtime)</a:t>
                </a:r>
                <a:endParaRPr/>
              </a:p>
            </p:txBody>
          </p:sp>
          <p:sp>
            <p:nvSpPr>
              <p:cNvPr id="153" name="Line 12"/>
              <p:cNvSpPr>
                <a:spLocks noChangeShapeType="true"/>
              </p:cNvSpPr>
              <p:nvPr/>
            </p:nvSpPr>
            <p:spPr>
              <a:xfrm flipH="true" flipV="true">
                <a:off x="2611" y="2054"/>
                <a:ext cx="1" cy="115"/>
              </a:xfrm>
              <a:prstGeom prst="line">
                <a:avLst/>
              </a:prstGeom>
              <a:noFill/>
              <a:ln w="3175">
                <a:solidFill>
                  <a:schemeClr val="dk1"/>
                </a:solidFill>
                <a:round/>
                <a:headEnd/>
                <a:tailEnd type="triangle" w="med" len="med"/>
              </a:ln>
            </p:spPr>
            <p:txBody>
              <a:bodyPr wrap="none" anchor="ctr" anchorCtr="false"/>
              <a:lstStyle/>
              <a:p>
                <a:pPr/>
                <a:endParaRPr sz="1400" dirty="false"/>
              </a:p>
            </p:txBody>
          </p:sp>
          <p:sp>
            <p:nvSpPr>
              <p:cNvPr id="154" name="Line 13"/>
              <p:cNvSpPr>
                <a:spLocks noChangeShapeType="true"/>
              </p:cNvSpPr>
              <p:nvPr/>
            </p:nvSpPr>
            <p:spPr>
              <a:xfrm flipH="true">
                <a:off x="2611" y="1823"/>
                <a:ext cx="1" cy="115"/>
              </a:xfrm>
              <a:prstGeom prst="line">
                <a:avLst/>
              </a:prstGeom>
              <a:noFill/>
              <a:ln w="3175">
                <a:solidFill>
                  <a:schemeClr val="dk1"/>
                </a:solidFill>
                <a:round/>
                <a:headEnd/>
                <a:tailEnd type="triangle" w="med" len="med"/>
              </a:ln>
            </p:spPr>
            <p:txBody>
              <a:bodyPr wrap="none" anchor="ctr" anchorCtr="false"/>
              <a:lstStyle/>
              <a:p>
                <a:pPr/>
                <a:endParaRPr sz="1400" dirty="false"/>
              </a:p>
            </p:txBody>
          </p:sp>
          <p:sp>
            <p:nvSpPr>
              <p:cNvPr id="155" name="Rectangle 14"/>
              <p:cNvSpPr>
                <a:spLocks noChangeShapeType="true"/>
              </p:cNvSpPr>
              <p:nvPr/>
            </p:nvSpPr>
            <p:spPr>
              <a:xfrm>
                <a:off x="1887" y="3858"/>
                <a:ext cx="1405" cy="200"/>
              </a:xfrm>
              <a:prstGeom prst="rect">
                <a:avLst/>
              </a:prstGeom>
              <a:solidFill>
                <a:srgbClr val="C0C0C0"/>
              </a:solidFill>
              <a:ln w="3175">
                <a:solidFill>
                  <a:schemeClr val="dk1"/>
                </a:solidFill>
                <a:round/>
                <a:headEnd/>
                <a:tailEnd/>
              </a:ln>
            </p:spPr>
            <p:txBody>
              <a:bodyPr wrap="none"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ctr">
                  <a:spcBef>
                    <a:spcPts val="0"/>
                  </a:spcBef>
                  <a:buNone/>
                </a:pPr>
                <a:r>
                  <a:rPr lang="en-US" sz="1400">
                    <a:latin typeface="Helvetica" pitchFamily="34"/>
                    <a:ea typeface="宋体" pitchFamily="2" charset="-122"/>
                  </a:rPr>
                  <a:t>unused</a:t>
                </a:r>
                <a:endParaRPr/>
              </a:p>
            </p:txBody>
          </p:sp>
          <p:sp>
            <p:nvSpPr>
              <p:cNvPr id="156" name="Text Box 15"/>
              <p:cNvSpPr txBox="true">
                <a:spLocks noChangeShapeType="true"/>
              </p:cNvSpPr>
              <p:nvPr/>
            </p:nvSpPr>
            <p:spPr>
              <a:xfrm>
                <a:off x="1728" y="3936"/>
                <a:ext cx="178" cy="211"/>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400">
                    <a:latin typeface="Helvetica" pitchFamily="34"/>
                    <a:ea typeface="宋体" pitchFamily="2" charset="-122"/>
                  </a:rPr>
                  <a:t>0</a:t>
                </a:r>
                <a:endParaRPr/>
              </a:p>
            </p:txBody>
          </p:sp>
          <p:sp>
            <p:nvSpPr>
              <p:cNvPr id="157" name="Text Box 16"/>
              <p:cNvSpPr txBox="true">
                <a:spLocks noChangeShapeType="true"/>
              </p:cNvSpPr>
              <p:nvPr/>
            </p:nvSpPr>
            <p:spPr>
              <a:xfrm>
                <a:off x="3455" y="1708"/>
                <a:ext cx="1134" cy="211"/>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400">
                    <a:latin typeface="Helvetica" pitchFamily="34"/>
                    <a:ea typeface="宋体" pitchFamily="2" charset="-122"/>
                  </a:rPr>
                  <a:t>%esp (stack pointer)</a:t>
                </a:r>
                <a:endParaRPr/>
              </a:p>
            </p:txBody>
          </p:sp>
          <p:sp>
            <p:nvSpPr>
              <p:cNvPr id="158" name="Line 17"/>
              <p:cNvSpPr>
                <a:spLocks noChangeShapeType="true"/>
              </p:cNvSpPr>
              <p:nvPr/>
            </p:nvSpPr>
            <p:spPr>
              <a:xfrm flipH="true">
                <a:off x="3292" y="1822"/>
                <a:ext cx="192" cy="0"/>
              </a:xfrm>
              <a:prstGeom prst="line">
                <a:avLst/>
              </a:prstGeom>
              <a:noFill/>
              <a:ln w="3175">
                <a:solidFill>
                  <a:schemeClr val="dk1"/>
                </a:solidFill>
                <a:round/>
                <a:headEnd/>
                <a:tailEnd type="triangle" w="med" len="med"/>
              </a:ln>
            </p:spPr>
            <p:txBody>
              <a:bodyPr wrap="none" anchor="ctr" anchorCtr="false"/>
              <a:lstStyle/>
              <a:p>
                <a:pPr/>
                <a:endParaRPr sz="1400" dirty="false"/>
              </a:p>
            </p:txBody>
          </p:sp>
          <p:sp>
            <p:nvSpPr>
              <p:cNvPr id="159" name="Text Box 18"/>
              <p:cNvSpPr txBox="true">
                <a:spLocks noChangeShapeType="true"/>
              </p:cNvSpPr>
              <p:nvPr/>
            </p:nvSpPr>
            <p:spPr>
              <a:xfrm>
                <a:off x="3385" y="1150"/>
                <a:ext cx="637" cy="506"/>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400">
                    <a:latin typeface="Helvetica" pitchFamily="34"/>
                    <a:ea typeface="宋体" pitchFamily="2" charset="-122"/>
                  </a:rPr>
                  <a:t>memory</a:t>
                </a:r>
                <a:endParaRPr/>
              </a:p>
              <a:p>
                <a:pPr marL="0" lvl="0" indent="0">
                  <a:spcBef>
                    <a:spcPts val="0"/>
                  </a:spcBef>
                  <a:buNone/>
                </a:pPr>
                <a:r>
                  <a:rPr lang="en-US" sz="1400">
                    <a:latin typeface="Helvetica" pitchFamily="34"/>
                    <a:ea typeface="宋体" pitchFamily="2" charset="-122"/>
                  </a:rPr>
                  <a:t>invisible to</a:t>
                </a:r>
                <a:endParaRPr/>
              </a:p>
              <a:p>
                <a:pPr marL="0" lvl="0" indent="0">
                  <a:spcBef>
                    <a:spcPts val="0"/>
                  </a:spcBef>
                  <a:buNone/>
                </a:pPr>
                <a:r>
                  <a:rPr lang="en-US" sz="1400">
                    <a:latin typeface="Helvetica" pitchFamily="34"/>
                    <a:ea typeface="宋体" pitchFamily="2" charset="-122"/>
                  </a:rPr>
                  <a:t>user code</a:t>
                </a:r>
                <a:endParaRPr/>
              </a:p>
            </p:txBody>
          </p:sp>
          <p:sp>
            <p:nvSpPr>
              <p:cNvPr id="160" name="Line 19"/>
              <p:cNvSpPr>
                <a:spLocks noChangeShapeType="true"/>
              </p:cNvSpPr>
              <p:nvPr/>
            </p:nvSpPr>
            <p:spPr>
              <a:xfrm flipH="true" flipV="true">
                <a:off x="3340" y="1286"/>
                <a:ext cx="1" cy="230"/>
              </a:xfrm>
              <a:prstGeom prst="line">
                <a:avLst/>
              </a:prstGeom>
              <a:noFill/>
              <a:ln w="3175">
                <a:solidFill>
                  <a:schemeClr val="dk1"/>
                </a:solidFill>
                <a:round/>
                <a:headEnd/>
                <a:tailEnd type="triangle" w="med" len="med"/>
              </a:ln>
            </p:spPr>
            <p:txBody>
              <a:bodyPr wrap="none" anchor="ctr" anchorCtr="false"/>
              <a:lstStyle/>
              <a:p>
                <a:pPr/>
                <a:endParaRPr sz="1400" dirty="false"/>
              </a:p>
            </p:txBody>
          </p:sp>
          <p:sp>
            <p:nvSpPr>
              <p:cNvPr id="161" name="Text Box 20"/>
              <p:cNvSpPr txBox="true">
                <a:spLocks noChangeShapeType="true"/>
              </p:cNvSpPr>
              <p:nvPr/>
            </p:nvSpPr>
            <p:spPr>
              <a:xfrm>
                <a:off x="3504" y="2754"/>
                <a:ext cx="271" cy="212"/>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400">
                    <a:latin typeface="Helvetica" pitchFamily="34"/>
                    <a:ea typeface="宋体" pitchFamily="2" charset="-122"/>
                  </a:rPr>
                  <a:t>brk</a:t>
                </a:r>
                <a:endParaRPr/>
              </a:p>
            </p:txBody>
          </p:sp>
          <p:sp>
            <p:nvSpPr>
              <p:cNvPr id="162" name="Line 21"/>
              <p:cNvSpPr>
                <a:spLocks noChangeShapeType="true"/>
              </p:cNvSpPr>
              <p:nvPr/>
            </p:nvSpPr>
            <p:spPr>
              <a:xfrm flipH="true">
                <a:off x="3331" y="2860"/>
                <a:ext cx="192" cy="1"/>
              </a:xfrm>
              <a:prstGeom prst="line">
                <a:avLst/>
              </a:prstGeom>
              <a:noFill/>
              <a:ln w="3175">
                <a:solidFill>
                  <a:schemeClr val="dk1"/>
                </a:solidFill>
                <a:round/>
                <a:headEnd/>
                <a:tailEnd type="triangle" w="med" len="med"/>
              </a:ln>
            </p:spPr>
            <p:txBody>
              <a:bodyPr wrap="none" anchor="ctr" anchorCtr="false"/>
              <a:lstStyle/>
              <a:p>
                <a:pPr/>
                <a:endParaRPr sz="1400" dirty="false"/>
              </a:p>
            </p:txBody>
          </p:sp>
          <p:sp>
            <p:nvSpPr>
              <p:cNvPr id="163" name="Text Box 23"/>
              <p:cNvSpPr txBox="true">
                <a:spLocks noChangeShapeType="true"/>
              </p:cNvSpPr>
              <p:nvPr/>
            </p:nvSpPr>
            <p:spPr>
              <a:xfrm>
                <a:off x="713" y="3669"/>
                <a:ext cx="1063" cy="214"/>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400">
                    <a:latin typeface="Courier New" pitchFamily="49"/>
                    <a:ea typeface="宋体" pitchFamily="2" charset="-122"/>
                  </a:rPr>
                  <a:t>0x08048000(32)</a:t>
                </a:r>
                <a:endParaRPr/>
              </a:p>
            </p:txBody>
          </p:sp>
          <p:sp>
            <p:nvSpPr>
              <p:cNvPr id="164" name="Rectangle 25"/>
              <p:cNvSpPr>
                <a:spLocks noChangeShapeType="true"/>
              </p:cNvSpPr>
              <p:nvPr/>
            </p:nvSpPr>
            <p:spPr>
              <a:xfrm>
                <a:off x="1887" y="3205"/>
                <a:ext cx="1405" cy="316"/>
              </a:xfrm>
              <a:prstGeom prst="rect">
                <a:avLst/>
              </a:prstGeom>
              <a:solidFill>
                <a:schemeClr val="lt1"/>
              </a:solidFill>
              <a:ln w="3175">
                <a:solidFill>
                  <a:schemeClr val="dk1"/>
                </a:solidFill>
                <a:round/>
                <a:headEnd/>
                <a:tailEnd/>
              </a:ln>
            </p:spPr>
            <p:txBody>
              <a:bodyPr wrap="none"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ctr">
                  <a:spcBef>
                    <a:spcPts val="0"/>
                  </a:spcBef>
                  <a:buNone/>
                </a:pPr>
                <a:r>
                  <a:rPr lang="en-US" sz="1400">
                    <a:latin typeface="Helvetica" pitchFamily="34"/>
                    <a:ea typeface="宋体" pitchFamily="2" charset="-122"/>
                  </a:rPr>
                  <a:t>read/write segment</a:t>
                </a:r>
                <a:endParaRPr/>
              </a:p>
              <a:p>
                <a:pPr marL="0" lvl="0" indent="0" algn="ctr">
                  <a:spcBef>
                    <a:spcPts val="0"/>
                  </a:spcBef>
                  <a:buNone/>
                </a:pPr>
                <a:r>
                  <a:rPr lang="en-US" sz="1400">
                    <a:latin typeface="Helvetica" pitchFamily="34"/>
                    <a:ea typeface="宋体" pitchFamily="2" charset="-122"/>
                  </a:rPr>
                  <a:t>(.data, .bss)</a:t>
                </a:r>
                <a:endParaRPr/>
              </a:p>
            </p:txBody>
          </p:sp>
          <p:sp>
            <p:nvSpPr>
              <p:cNvPr id="165" name="Rectangle 26"/>
              <p:cNvSpPr>
                <a:spLocks noChangeShapeType="true"/>
              </p:cNvSpPr>
              <p:nvPr/>
            </p:nvSpPr>
            <p:spPr>
              <a:xfrm>
                <a:off x="1887" y="3521"/>
                <a:ext cx="1405" cy="337"/>
              </a:xfrm>
              <a:prstGeom prst="rect">
                <a:avLst/>
              </a:prstGeom>
              <a:solidFill>
                <a:schemeClr val="lt1"/>
              </a:solidFill>
              <a:ln w="3175">
                <a:solidFill>
                  <a:schemeClr val="dk1"/>
                </a:solidFill>
                <a:round/>
                <a:headEnd/>
                <a:tailEnd/>
              </a:ln>
            </p:spPr>
            <p:txBody>
              <a:bodyPr wrap="none"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ctr">
                  <a:spcBef>
                    <a:spcPts val="0"/>
                  </a:spcBef>
                  <a:buNone/>
                </a:pPr>
                <a:r>
                  <a:rPr lang="en-US" sz="1400">
                    <a:latin typeface="Helvetica" pitchFamily="34"/>
                    <a:ea typeface="宋体" pitchFamily="2" charset="-122"/>
                  </a:rPr>
                  <a:t>read-only segment</a:t>
                </a:r>
                <a:endParaRPr/>
              </a:p>
              <a:p>
                <a:pPr marL="0" lvl="0" indent="0" algn="ctr">
                  <a:spcBef>
                    <a:spcPts val="0"/>
                  </a:spcBef>
                  <a:buNone/>
                </a:pPr>
                <a:r>
                  <a:rPr lang="en-US" sz="1400">
                    <a:latin typeface="Helvetica" pitchFamily="34"/>
                    <a:ea typeface="宋体" pitchFamily="2" charset="-122"/>
                  </a:rPr>
                  <a:t>(.init, .text, .rodata)</a:t>
                </a:r>
                <a:endParaRPr/>
              </a:p>
            </p:txBody>
          </p:sp>
          <p:sp>
            <p:nvSpPr>
              <p:cNvPr id="166" name="AutoShape 27"/>
              <p:cNvSpPr>
                <a:spLocks noChangeShapeType="true"/>
              </p:cNvSpPr>
              <p:nvPr/>
            </p:nvSpPr>
            <p:spPr>
              <a:xfrm>
                <a:off x="3340" y="3205"/>
                <a:ext cx="39" cy="653"/>
              </a:xfrm>
              <a:custGeom>
                <a:avLst>
                  <a:gd name="adj0" fmla="val 1800"/>
                  <a:gd name="adj1" fmla="val 10800"/>
                </a:avLst>
                <a:gdLst>
                  <a:gd name="gd0" fmla="val 65536"/>
                  <a:gd name="gd1" fmla="val adj0"/>
                  <a:gd name="gd2" fmla="+- 21600 0 adj0"/>
                  <a:gd name="gd3" fmla="+- adj1 0 adj0"/>
                  <a:gd name="gd4" fmla="+- adj1 adj0 0"/>
                  <a:gd name="gd5" fmla="*/ adj0 9598 32768"/>
                  <a:gd name="gd6" fmla="+- 21600 0 gd5"/>
                  <a:gd name="gd7" fmla="+- 21600 0 adj1"/>
                  <a:gd name="gd8" fmla="min adj1 gd7"/>
                  <a:gd name="gd9" fmla="*/ gd8 1 2"/>
                  <a:gd name="gd10" fmla="*/ adj0 2 1"/>
                  <a:gd name="gd11" fmla="+- 21600 0 gd10"/>
                  <a:gd name="gd12" fmla="val adj1"/>
                  <a:gd name="gd13" fmla="val 0"/>
                  <a:gd name="gd14" fmla="val 0"/>
                  <a:gd name="gd15" fmla="+- 10800 0 gd13"/>
                  <a:gd name="gd16" fmla="+- gd1 0 gd14"/>
                  <a:gd name="gd17" fmla="?: gd15 1 -1"/>
                  <a:gd name="gd18" fmla="?: gd16 1 -1"/>
                  <a:gd name="gd19" fmla="*/ gd17 gd18 1"/>
                  <a:gd name="gd20" fmla="?: gd16 16200000 5400000"/>
                  <a:gd name="gd21" fmla="?: gd19 5400000 -5400000"/>
                  <a:gd name="gd22" fmla="*/ gd15 -1 1"/>
                  <a:gd name="gd23" fmla="*/ gd16 -1 1"/>
                  <a:gd name="gd24" fmla="?: gd15 gd15 gd22"/>
                  <a:gd name="gd25" fmla="?: gd16 gd16 gd23"/>
                  <a:gd name="gd26" fmla="val 10800"/>
                  <a:gd name="gd27" fmla="val gd1"/>
                  <a:gd name="gd28" fmla="val 10800"/>
                  <a:gd name="gd29" fmla="val gd3"/>
                  <a:gd name="gd30" fmla="+- 21600 0 gd28"/>
                  <a:gd name="gd31" fmla="+- gd12 0 gd29"/>
                  <a:gd name="gd32" fmla="?: gd30 1 -1"/>
                  <a:gd name="gd33" fmla="?: gd31 1 -1"/>
                  <a:gd name="gd34" fmla="*/ gd32 gd33 1"/>
                  <a:gd name="gd35" fmla="?: gd30 10800000 0"/>
                  <a:gd name="gd36" fmla="?: gd34 -5400000 5400000"/>
                  <a:gd name="gd37" fmla="*/ gd30 -1 1"/>
                  <a:gd name="gd38" fmla="*/ gd31 -1 1"/>
                  <a:gd name="gd39" fmla="?: gd30 gd30 gd37"/>
                  <a:gd name="gd40" fmla="?: gd31 gd31 gd38"/>
                  <a:gd name="gd41" fmla="val 21600"/>
                  <a:gd name="gd42" fmla="val gd12"/>
                  <a:gd name="gd43" fmla="+- 10800 0 gd41"/>
                  <a:gd name="gd44" fmla="+- gd4 0 gd42"/>
                  <a:gd name="gd45" fmla="?: gd43 1 -1"/>
                  <a:gd name="gd46" fmla="?: gd44 1 -1"/>
                  <a:gd name="gd47" fmla="*/ gd45 gd46 1"/>
                  <a:gd name="gd48" fmla="?: gd44 16200000 5400000"/>
                  <a:gd name="gd49" fmla="?: gd47 5400000 -5400000"/>
                  <a:gd name="gd50" fmla="*/ gd43 -1 1"/>
                  <a:gd name="gd51" fmla="*/ gd44 -1 1"/>
                  <a:gd name="gd52" fmla="?: gd43 gd43 gd50"/>
                  <a:gd name="gd53" fmla="?: gd44 gd44 gd51"/>
                  <a:gd name="gd54" fmla="val 10800"/>
                  <a:gd name="gd55" fmla="val gd4"/>
                  <a:gd name="gd56" fmla="val 10800"/>
                  <a:gd name="gd57" fmla="val gd2"/>
                  <a:gd name="gd58" fmla="+- 0 0 gd56"/>
                  <a:gd name="gd59" fmla="+- 21600 0 gd57"/>
                  <a:gd name="gd60" fmla="?: gd58 1 -1"/>
                  <a:gd name="gd61" fmla="?: gd59 1 -1"/>
                  <a:gd name="gd62" fmla="*/ gd60 gd61 1"/>
                  <a:gd name="gd63" fmla="?: gd58 10800000 0"/>
                  <a:gd name="gd64" fmla="?: gd62 -5400000 5400000"/>
                  <a:gd name="gd65" fmla="*/ gd58 -1 1"/>
                  <a:gd name="gd66" fmla="*/ gd59 -1 1"/>
                  <a:gd name="gd67" fmla="?: gd58 gd58 gd65"/>
                  <a:gd name="gd68" fmla="?: gd59 gd59 gd66"/>
                  <a:gd name="gd69" fmla="val 0"/>
                  <a:gd name="gd70" fmla="val 21600"/>
                  <a:gd name="gd71" fmla="*/ w 0 21600"/>
                  <a:gd name="gd72" fmla="*/ h gd5 21600"/>
                  <a:gd name="gd73" fmla="*/ w 7637 21600"/>
                  <a:gd name="gd74" fmla="*/ h gd6 21600"/>
                  <a:gd name="gd75" fmla="*/ w 1 2"/>
                  <a:gd name="gd76" fmla="*/ h adj0 21600"/>
                  <a:gd name="gd77" fmla="*/ w 1 1"/>
                  <a:gd name="gd78" fmla="*/ h adj1 21600"/>
                </a:gdLst>
                <a:ahLst>
                  <a:ahXY gdRefY="adj0" minY="10800" maxY="adj0">
                    <a:pos x="gd75" y="gd76"/>
                  </a:ahXY>
                  <a:ahXY gdRefY="adj1" minY="21600" maxY="adj1">
                    <a:pos x="gd77" y="gd78"/>
                  </a:ahXY>
                </a:ahLst>
                <a:cxnLst/>
                <a:rect l="gd71" t="gd72" r="gd73" b="gd74"/>
                <a:pathLst>
                  <a:path w="21600" h="21600">
                    <a:moveTo>
                      <a:pt x="gd13" y="gd14"/>
                    </a:moveTo>
                    <a:arcTo wR="gd24" hR="gd25" stAng="gd20" swAng="gd21"/>
                    <a:lnTo>
                      <a:pt x="gd28" y="gd29"/>
                    </a:lnTo>
                    <a:arcTo wR="gd39" hR="gd40" stAng="gd35" swAng="gd36"/>
                    <a:arcTo wR="gd52" hR="gd53" stAng="gd48" swAng="gd49"/>
                    <a:lnTo>
                      <a:pt x="gd56" y="gd57"/>
                    </a:lnTo>
                    <a:arcTo wR="gd67" hR="gd68" stAng="gd63" swAng="gd64"/>
                  </a:path>
                  <a:path w="21600" h="21600"/>
                </a:pathLst>
              </a:custGeom>
              <a:noFill/>
              <a:ln w="12700">
                <a:solidFill>
                  <a:schemeClr val="dk1"/>
                </a:solidFill>
                <a:round/>
                <a:headEnd/>
                <a:tailEnd/>
              </a:ln>
            </p:spPr>
            <p:txBody>
              <a:bodyPr wrap="none" anchor="ctr" anchorCtr="false">
                <a:spAutoFit/>
              </a:bodyPr>
              <a:lstStyle/>
              <a:p>
                <a:pPr/>
                <a:endParaRPr sz="1400" dirty="false"/>
              </a:p>
            </p:txBody>
          </p:sp>
          <p:sp>
            <p:nvSpPr>
              <p:cNvPr id="167" name="Text Box 28"/>
              <p:cNvSpPr txBox="true">
                <a:spLocks noChangeShapeType="true"/>
              </p:cNvSpPr>
              <p:nvPr/>
            </p:nvSpPr>
            <p:spPr>
              <a:xfrm>
                <a:off x="3417" y="3414"/>
                <a:ext cx="924" cy="359"/>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400">
                    <a:latin typeface="Helvetica" pitchFamily="34"/>
                    <a:ea typeface="宋体" pitchFamily="2" charset="-122"/>
                  </a:rPr>
                  <a:t>loaded from the </a:t>
                </a:r>
                <a:endParaRPr/>
              </a:p>
              <a:p>
                <a:pPr marL="0" lvl="0" indent="0">
                  <a:spcBef>
                    <a:spcPts val="0"/>
                  </a:spcBef>
                  <a:buNone/>
                </a:pPr>
                <a:r>
                  <a:rPr lang="en-US" sz="1400">
                    <a:latin typeface="Helvetica" pitchFamily="34"/>
                    <a:ea typeface="宋体" pitchFamily="2" charset="-122"/>
                  </a:rPr>
                  <a:t>executable file</a:t>
                </a:r>
                <a:endParaRPr/>
              </a:p>
            </p:txBody>
          </p:sp>
          <p:sp>
            <p:nvSpPr>
              <p:cNvPr id="168" name="Line 30"/>
              <p:cNvSpPr>
                <a:spLocks noChangeShapeType="true"/>
              </p:cNvSpPr>
              <p:nvPr/>
            </p:nvSpPr>
            <p:spPr>
              <a:xfrm>
                <a:off x="1887" y="1539"/>
                <a:ext cx="1405" cy="0"/>
              </a:xfrm>
              <a:prstGeom prst="line">
                <a:avLst/>
              </a:prstGeom>
              <a:noFill/>
              <a:ln w="76200">
                <a:solidFill>
                  <a:schemeClr val="dk1"/>
                </a:solidFill>
                <a:round/>
                <a:headEnd/>
                <a:tailEnd/>
              </a:ln>
            </p:spPr>
            <p:txBody>
              <a:bodyPr lIns="91440" tIns="45720" rIns="91440" bIns="45720" anchor="ctr" anchorCtr="false">
                <a:spAutoFit/>
              </a:bodyPr>
              <a:lstStyle/>
              <a:p>
                <a:pPr/>
                <a:endParaRPr sz="1400" dirty="false"/>
              </a:p>
            </p:txBody>
          </p:sp>
        </p:grpSp>
        <p:sp>
          <p:nvSpPr>
            <p:cNvPr id="169" name="Text Box 29"/>
            <p:cNvSpPr txBox="true">
              <a:spLocks noChangeShapeType="true"/>
            </p:cNvSpPr>
            <p:nvPr/>
          </p:nvSpPr>
          <p:spPr>
            <a:xfrm>
              <a:off x="1131888" y="6235700"/>
              <a:ext cx="1687512" cy="307975"/>
            </a:xfrm>
            <a:prstGeom prst="rect">
              <a:avLst/>
            </a:prstGeom>
            <a:noFill/>
          </p:spPr>
          <p:txBody>
            <a:bodyPr wrap="none">
              <a:spAutoFit/>
            </a:bodyPr>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sz="1400">
                  <a:latin typeface="Courier New" pitchFamily="49"/>
                  <a:ea typeface="宋体" pitchFamily="2" charset="-122"/>
                </a:rPr>
                <a:t>0x00400000(64)</a:t>
              </a:r>
              <a:endParaRPr/>
            </a:p>
          </p:txBody>
        </p:sp>
        <p:sp>
          <p:nvSpPr>
            <p:cNvPr id="170" name="直接箭头连接符 34"/>
            <p:cNvSpPr>
              <a:spLocks noChangeShapeType="true"/>
            </p:cNvSpPr>
            <p:nvPr/>
          </p:nvSpPr>
          <p:spPr>
            <a:xfrm>
              <a:off x="2667000" y="6248400"/>
              <a:ext cx="304800" cy="0"/>
            </a:xfrm>
            <a:custGeom>
              <a:avLst/>
              <a:gdLst>
                <a:gd name="gd0" fmla="val 65536"/>
                <a:gd name="gd1" fmla="val 0"/>
                <a:gd name="gd2" fmla="val 0"/>
                <a:gd name="gd3" fmla="val 21600"/>
                <a:gd name="gd4" fmla="val 21600"/>
                <a:gd name="gd5" fmla="*/ w 0 21600"/>
                <a:gd name="gd6" fmla="*/ h 0 21600"/>
                <a:gd name="gd7" fmla="*/ w 21600 21600"/>
                <a:gd name="gd8" fmla="*/ h 21600 21600"/>
              </a:gdLst>
              <a:ahLst/>
              <a:cxnLst/>
              <a:rect l="gd5" t="gd6" r="gd7" b="gd8"/>
              <a:pathLst>
                <a:path w="21600" h="21600">
                  <a:moveTo>
                    <a:pt x="gd1" y="gd2"/>
                  </a:moveTo>
                  <a:lnTo>
                    <a:pt x="gd3" y="gd4"/>
                  </a:lnTo>
                </a:path>
                <a:path w="21600" h="21600"/>
              </a:pathLst>
            </a:custGeom>
            <a:noFill/>
            <a:ln w="25400">
              <a:solidFill>
                <a:schemeClr val="dk1"/>
              </a:solidFill>
              <a:round/>
              <a:headEnd/>
              <a:tailEnd type="arrow" w="med" len="med"/>
            </a:ln>
          </p:spPr>
          <p:txBody>
            <a:bodyPr lIns="91440" tIns="45720" rIns="91440" bIns="45720"/>
            <a:lstStyle/>
            <a:p>
              <a:pPr/>
              <a:endParaRPr sz="1400" dirty="false"/>
            </a:p>
          </p:txBody>
        </p:sp>
      </p:grpSp>
      <p:sp>
        <p:nvSpPr>
          <p:cNvPr id="171" name=""/>
          <p:cNvSpPr txBox="true"/>
          <p:nvPr/>
        </p:nvSpPr>
        <p:spPr>
          <a:xfrm rot="0" flipH="false" flipV="false">
            <a:off x="698499" y="3100962"/>
            <a:ext cx="1968500" cy="393700"/>
          </a:xfrm>
          <a:prstGeom prst="rect">
            <a:avLst/>
          </a:prstGeom>
          <a:ln w="6350">
            <a:prstDash val="solid"/>
          </a:ln>
        </p:spPr>
        <p:txBody>
          <a:bodyPr wrap="none">
            <a:spAutoFit/>
          </a:bodyPr>
          <a:p>
            <a:pPr>
              <a:buNone/>
            </a:pPr>
            <a:r>
              <a:rPr lang="en-US"/>
              <a:t>stack overflow</a:t>
            </a:r>
            <a:endParaRPr/>
          </a:p>
        </p:txBody>
      </p:sp>
      <p:sp>
        <p:nvSpPr>
          <p:cNvPr id="172" name=""/>
          <p:cNvSpPr txBox="true"/>
          <p:nvPr/>
        </p:nvSpPr>
        <p:spPr>
          <a:xfrm rot="0" flipH="false" flipV="false">
            <a:off x="120649" y="3897341"/>
            <a:ext cx="2851150" cy="393700"/>
          </a:xfrm>
          <a:prstGeom prst="rect">
            <a:avLst/>
          </a:prstGeom>
          <a:ln w="6350">
            <a:prstDash val="solid"/>
          </a:ln>
        </p:spPr>
        <p:txBody>
          <a:bodyPr wrap="none">
            <a:spAutoFit/>
          </a:bodyPr>
          <a:p>
            <a:pPr>
              <a:buNone/>
            </a:pPr>
            <a:r>
              <a:rPr lang="en-US"/>
              <a:t>shared memory/mmap</a:t>
            </a:r>
            <a:endParaRPr/>
          </a:p>
        </p:txBody>
      </p:sp>
      <p:sp>
        <p:nvSpPr>
          <p:cNvPr id="173" name=""/>
          <p:cNvSpPr txBox="true"/>
          <p:nvPr/>
        </p:nvSpPr>
        <p:spPr>
          <a:xfrm rot="0" flipH="false" flipV="false">
            <a:off x="6384925" y="3956050"/>
            <a:ext cx="1435100" cy="393700"/>
          </a:xfrm>
          <a:prstGeom prst="rect">
            <a:avLst/>
          </a:prstGeom>
          <a:ln w="6350">
            <a:prstDash val="solid"/>
          </a:ln>
        </p:spPr>
        <p:txBody>
          <a:bodyPr wrap="none">
            <a:spAutoFit/>
          </a:bodyPr>
          <a:p>
            <a:pPr>
              <a:buNone/>
            </a:pPr>
            <a:r>
              <a:rPr lang="en-US"/>
              <a:t>core dump</a:t>
            </a:r>
            <a:endParaRPr/>
          </a:p>
        </p:txBody>
      </p:sp>
      <p:sp>
        <p:nvSpPr>
          <p:cNvPr id="174" name=""/>
          <p:cNvSpPr txBox="true"/>
          <p:nvPr/>
        </p:nvSpPr>
        <p:spPr>
          <a:xfrm rot="0" flipH="false" flipV="false">
            <a:off x="457200" y="4693720"/>
            <a:ext cx="2668860" cy="698500"/>
          </a:xfrm>
          <a:prstGeom prst="rect">
            <a:avLst/>
          </a:prstGeom>
          <a:ln w="6350">
            <a:prstDash val="solid"/>
          </a:ln>
        </p:spPr>
        <p:txBody>
          <a:bodyPr wrap="square">
            <a:spAutoFit/>
          </a:bodyPr>
          <a:lstStyle/>
          <a:p>
            <a:pPr>
              <a:buNone/>
            </a:pPr>
            <a:r>
              <a:rPr lang="en-US"/>
              <a:t>buffer overflow(</a:t>
            </a:r>
            <a:r>
              <a:rPr lang="zh-CN"/>
              <a:t>缓冲区溢出攻击</a:t>
            </a:r>
            <a:r>
              <a:rPr lang="en-US"/>
              <a:t>)</a:t>
            </a:r>
            <a:endParaRPr/>
          </a:p>
        </p:txBody>
      </p:sp>
      <p:sp>
        <p:nvSpPr>
          <p:cNvPr id="175" name=""/>
          <p:cNvSpPr txBox="true"/>
          <p:nvPr/>
        </p:nvSpPr>
        <p:spPr>
          <a:xfrm rot="0" flipH="false" flipV="false">
            <a:off x="457200" y="2354433"/>
            <a:ext cx="2476500" cy="393700"/>
          </a:xfrm>
          <a:prstGeom prst="rect">
            <a:avLst/>
          </a:prstGeom>
          <a:ln w="6350">
            <a:prstDash val="solid"/>
          </a:ln>
        </p:spPr>
        <p:txBody>
          <a:bodyPr wrap="none">
            <a:spAutoFit/>
          </a:bodyPr>
          <a:p>
            <a:pPr>
              <a:buNone/>
            </a:pPr>
            <a:r>
              <a:rPr lang="en-US"/>
              <a:t>segmentation fault</a:t>
            </a:r>
            <a:endParaRPr/>
          </a:p>
        </p:txBody>
      </p:sp>
    </p:spTree>
  </p:cSld>
  <p:clrMapOvr>
    <a:masterClrMapping/>
  </p:clrMapOvr>
  <p:transition/>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76" name=""/>
        <p:cNvGrpSpPr/>
        <p:nvPr/>
      </p:nvGrpSpPr>
      <p:grpSpPr>
        <a:xfrm>
          <a:off x="0" y="0"/>
          <a:ext cx="0" cy="0"/>
          <a:chOff x="0" y="0"/>
          <a:chExt cx="0" cy="0"/>
        </a:xfrm>
      </p:grpSpPr>
      <p:sp>
        <p:nvSpPr>
          <p:cNvPr id="177"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History</a:t>
            </a:r>
            <a:endParaRPr/>
          </a:p>
        </p:txBody>
      </p:sp>
      <p:sp>
        <p:nvSpPr>
          <p:cNvPr id="178" name="内容占位符 2"/>
          <p:cNvSpPr>
            <a:spLocks noGrp="true" noChangeShapeType="true"/>
          </p:cNvSpPr>
          <p:nvPr>
            <p:ph type="obj"/>
          </p:nvPr>
        </p:nvSpPr>
        <p:spPr>
          <a:xfrm>
            <a:off x="457200" y="1600200"/>
            <a:ext cx="8305800" cy="28194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i="false" u="none">
                <a:ea typeface="宋体" pitchFamily="2" charset="-122"/>
              </a:rPr>
              <a:t>起步阶段</a:t>
            </a:r>
            <a:endParaRPr/>
          </a:p>
          <a:p>
            <a:pPr marL="742950" lvl="1" indent="-285750">
              <a:spcBef>
                <a:spcPct val="20000"/>
              </a:spcBef>
              <a:buSzPct val="100000"/>
              <a:buChar char="–"/>
            </a:pPr>
            <a:r>
              <a:rPr lang="zh-CN" b="false" i="false" u="none">
                <a:ea typeface="宋体" pitchFamily="2" charset="-122"/>
              </a:rPr>
              <a:t>硬件的附属和扩展</a:t>
            </a:r>
            <a:endParaRPr/>
          </a:p>
          <a:p>
            <a:pPr marL="742950" lvl="1" indent="-285750">
              <a:spcBef>
                <a:spcPct val="20000"/>
              </a:spcBef>
              <a:buSzPct val="100000"/>
              <a:buChar char="–"/>
            </a:pPr>
            <a:r>
              <a:rPr lang="zh-CN" b="false" i="false" u="none">
                <a:ea typeface="宋体" pitchFamily="2" charset="-122"/>
              </a:rPr>
              <a:t>工具集=&gt;OS</a:t>
            </a:r>
            <a:endParaRPr/>
          </a:p>
          <a:p>
            <a:pPr marL="342900" lvl="0" indent="-342900">
              <a:spcBef>
                <a:spcPct val="20000"/>
              </a:spcBef>
              <a:buSzPct val="100000"/>
              <a:buChar char="•"/>
            </a:pPr>
            <a:r>
              <a:rPr lang="en-US" b="false" i="false" u="none">
                <a:ea typeface="宋体" pitchFamily="2" charset="-122"/>
              </a:rPr>
              <a:t>第一个软件</a:t>
            </a:r>
            <a:endParaRPr/>
          </a:p>
          <a:p>
            <a:pPr marL="342900" lvl="0" indent="-342900">
              <a:spcBef>
                <a:spcPct val="20000"/>
              </a:spcBef>
              <a:buSzPct val="100000"/>
              <a:buChar char="•"/>
            </a:pPr>
            <a:r>
              <a:rPr lang="en-US" b="false" i="false" u="none">
                <a:ea typeface="宋体" pitchFamily="2" charset="-122"/>
              </a:rPr>
              <a:t>最复杂的软件(之一)</a:t>
            </a:r>
            <a:endParaRPr/>
          </a:p>
        </p:txBody>
      </p:sp>
      <p:sp>
        <p:nvSpPr>
          <p:cNvPr id="179"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180" name="src=http---www.519.best-wp-content-uploads-book_pics-chuangxinzhe_jbiBq.jpg&amp;refer=http---www.519.best&amp;app=2002&amp;size=f9999,10000&amp;q=a80&amp;n=0&amp;g=0n&amp;fmt=jpeg.jpeg" descr="src=http---www.519.best-wp-content-uploads-book_pics-chuangxinzhe_jbiBq.jpg&amp;refer=http---www.519.best&amp;app=2002&amp;size=f9999,10000&amp;q=a80&amp;n=0&amp;g=0n&amp;fmt=jpeg.jpeg"/>
          <p:cNvPicPr>
            <a:picLocks noGrp="true" noChangeAspect="true"/>
          </p:cNvPicPr>
          <p:nvPr/>
        </p:nvPicPr>
        <p:blipFill>
          <a:blip r:embed="rId1"/>
          <a:srcRect/>
          <a:stretch>
            <a:fillRect/>
          </a:stretch>
        </p:blipFill>
        <p:spPr>
          <a:xfrm rot="0" flipH="false" flipV="false">
            <a:off x="5818188" y="1600200"/>
            <a:ext cx="2716212" cy="3962400"/>
          </a:xfrm>
          <a:prstGeom prst="rect">
            <a:avLst/>
          </a:prstGeom>
          <a:noFill/>
        </p:spPr>
      </p:pic>
      <p:sp>
        <p:nvSpPr>
          <p:cNvPr id="181" name="文本框 1"/>
          <p:cNvSpPr txBox="true">
            <a:spLocks noGrp="true" noChangeShapeType="true"/>
          </p:cNvSpPr>
          <p:nvPr/>
        </p:nvSpPr>
        <p:spPr>
          <a:xfrm rot="0" flipH="false" flipV="false">
            <a:off x="457200" y="4572000"/>
            <a:ext cx="8305800" cy="1308100"/>
          </a:xfrm>
          <a:prstGeom prst="rect">
            <a:avLst/>
          </a:prstGeom>
          <a:solidFill>
            <a:srgbClr val="DDF3EA"/>
          </a:solidFill>
          <a:ln w="9524">
            <a:solidFill>
              <a:srgbClr val="009973"/>
            </a:solidFill>
            <a:round/>
            <a:headEnd/>
            <a:tailEnd/>
          </a:ln>
        </p:spPr>
        <p:txBody>
          <a:bodyPr lIns="91440" tIns="45720" rIns="91440" bIns="45720">
            <a:spAutoFit/>
          </a:bodyPr>
          <a:lstStyle/>
          <a:p>
            <a:pPr lvl="0">
              <a:buNone/>
            </a:pPr>
            <a:r>
              <a:rPr lang="en-US" b="true"/>
              <a:t>平台的演进：</a:t>
            </a:r>
            <a:endParaRPr/>
          </a:p>
          <a:p>
            <a:pPr lvl="0" indent="0">
              <a:buChar char="•"/>
            </a:pPr>
            <a:r>
              <a:rPr lang="zh-CN" b="false"/>
              <a:t>&lt;</a:t>
            </a:r>
            <a:r>
              <a:rPr lang="zh-CN" b="false"/>
              <a:t>硬件</a:t>
            </a:r>
            <a:r>
              <a:rPr lang="zh-CN" b="false"/>
              <a:t>&gt; - </a:t>
            </a:r>
            <a:r>
              <a:rPr lang="zh-CN" b="false"/>
              <a:t>软件</a:t>
            </a:r>
            <a:endParaRPr/>
          </a:p>
          <a:p>
            <a:pPr lvl="0" indent="0">
              <a:buChar char="•"/>
            </a:pPr>
            <a:r>
              <a:rPr lang="zh-CN" b="false"/>
              <a:t>硬件</a:t>
            </a:r>
            <a:r>
              <a:rPr lang="zh-CN" b="false"/>
              <a:t> - &lt;</a:t>
            </a:r>
            <a:r>
              <a:rPr lang="zh-CN" b="false"/>
              <a:t>系统软件</a:t>
            </a:r>
            <a:r>
              <a:rPr lang="zh-CN" b="false"/>
              <a:t>&gt; - </a:t>
            </a:r>
            <a:r>
              <a:rPr lang="zh-CN" b="false"/>
              <a:t>应用软件</a:t>
            </a:r>
            <a:endParaRPr/>
          </a:p>
          <a:p>
            <a:pPr lvl="0" indent="0">
              <a:buChar char="•"/>
            </a:pPr>
            <a:r>
              <a:rPr lang="en-US" b="false"/>
              <a:t>&lt;</a:t>
            </a:r>
            <a:r>
              <a:rPr lang="zh-CN" b="false"/>
              <a:t>算力</a:t>
            </a:r>
            <a:r>
              <a:rPr lang="en-US" b="false"/>
              <a:t>,</a:t>
            </a:r>
            <a:r>
              <a:rPr lang="zh-CN" b="false"/>
              <a:t>数据</a:t>
            </a:r>
            <a:r>
              <a:rPr lang="en-US" b="false"/>
              <a:t>&gt;</a:t>
            </a:r>
            <a:r>
              <a:rPr lang="en-US" b="false"/>
              <a:t> - &lt;</a:t>
            </a:r>
            <a:r>
              <a:rPr lang="zh-CN" b="false"/>
              <a:t>系统软件</a:t>
            </a:r>
            <a:r>
              <a:rPr lang="zh-CN" b="false"/>
              <a:t>&gt;</a:t>
            </a:r>
            <a:r>
              <a:rPr lang="zh-CN" b="false"/>
              <a:t> - &lt;</a:t>
            </a:r>
            <a:r>
              <a:rPr lang="zh-CN" b="false"/>
              <a:t>算法</a:t>
            </a:r>
            <a:r>
              <a:rPr lang="en-US" b="false"/>
              <a:t>,</a:t>
            </a:r>
            <a:r>
              <a:rPr lang="zh-CN" b="false"/>
              <a:t>模型</a:t>
            </a:r>
            <a:r>
              <a:rPr lang="zh-CN" b="false"/>
              <a:t>&gt; - Agent – </a:t>
            </a:r>
            <a:r>
              <a:rPr lang="zh-CN" b="false"/>
              <a:t>应用</a:t>
            </a:r>
            <a:endParaRPr/>
          </a:p>
        </p:txBody>
      </p:sp>
      <p:sp>
        <p:nvSpPr>
          <p:cNvPr id="182" name=""/>
          <p:cNvSpPr/>
          <p:nvPr/>
        </p:nvSpPr>
        <p:spPr>
          <a:xfrm rot="16200000" flipH="false" flipV="false">
            <a:off x="3697334" y="2801439"/>
            <a:ext cx="209005" cy="6264728"/>
          </a:xfrm>
          <a:prstGeom prst="leftBrace">
            <a:avLst/>
          </a:prstGeom>
          <a:ln w="12700">
            <a:solidFill>
              <a:srgbClr val="5C5C5C">
                <a:alpha val="100000"/>
              </a:srgbClr>
            </a:solidFill>
            <a:prstDash val="solid"/>
            <a:miter lim="800000"/>
          </a:ln>
        </p:spPr>
        <p:txBody>
          <a:bodyPr anchor="ctr"/>
          <a:p>
            <a:pPr algn="ctr"/>
            <a:endParaRPr/>
          </a:p>
        </p:txBody>
      </p:sp>
      <p:sp>
        <p:nvSpPr>
          <p:cNvPr id="183" name=""/>
          <p:cNvSpPr txBox="true"/>
          <p:nvPr/>
        </p:nvSpPr>
        <p:spPr>
          <a:xfrm rot="0" flipH="false" flipV="false">
            <a:off x="3311434" y="6038306"/>
            <a:ext cx="1778000" cy="393700"/>
          </a:xfrm>
          <a:prstGeom prst="rect">
            <a:avLst/>
          </a:prstGeom>
          <a:ln w="12700">
            <a:prstDash val="solid"/>
            <a:miter lim="800000"/>
          </a:ln>
        </p:spPr>
        <p:txBody>
          <a:bodyPr>
            <a:spAutoFit/>
          </a:bodyPr>
          <a:p>
            <a:pPr>
              <a:buNone/>
            </a:pPr>
            <a:r>
              <a:rPr lang="en-US"/>
              <a:t>Cloud</a:t>
            </a:r>
            <a:endParaRPr/>
          </a:p>
        </p:txBody>
      </p:sp>
    </p:spTree>
  </p:cSld>
  <p:clrMapOvr>
    <a:masterClrMapping/>
  </p:clrMapOvr>
  <p:transition/>
</p:sld>
</file>

<file path=ppt/slides/slide30.xml><?xml version="1.0" encoding="utf-8"?>
<p:sld xmlns:a="http://schemas.openxmlformats.org/drawingml/2006/main" xmlns:p="http://schemas.openxmlformats.org/presentationml/2006/main">
  <p:cSld>
    <p:spTree>
      <p:nvGrpSpPr>
        <p:cNvPr id="184" name=""/>
        <p:cNvGrpSpPr/>
        <p:nvPr/>
      </p:nvGrpSpPr>
      <p:grpSpPr>
        <a:xfrm>
          <a:off x="0" y="0"/>
          <a:ext cx="0" cy="0"/>
          <a:chOff x="0" y="0"/>
          <a:chExt cx="0" cy="0"/>
        </a:xfrm>
      </p:grpSpPr>
      <p:sp>
        <p:nvSpPr>
          <p:cNvPr id="185"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186"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Virtual Memory</a:t>
            </a:r>
            <a:endParaRPr/>
          </a:p>
        </p:txBody>
      </p:sp>
      <p:sp>
        <p:nvSpPr>
          <p:cNvPr id="187" name="Rectangle 3"/>
          <p:cNvSpPr>
            <a:spLocks noGrp="true" noChangeShapeType="true"/>
          </p:cNvSpPr>
          <p:nvPr>
            <p:ph type="body"/>
          </p:nvPr>
        </p:nvSpPr>
        <p:spPr>
          <a:xfrm>
            <a:off x="457200" y="1600200"/>
            <a:ext cx="86106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Char char="•"/>
            </a:pPr>
            <a:r>
              <a:rPr lang="en-US">
                <a:latin typeface="Comic Sans MS"/>
                <a:ea typeface="宋体"/>
              </a:rPr>
              <a:t>虚存是一种抽象</a:t>
            </a:r>
            <a:endParaRPr/>
          </a:p>
          <a:p>
            <a:pPr marL="742950" lvl="1" indent="-285750">
              <a:spcBef>
                <a:spcPct val="20000"/>
              </a:spcBef>
              <a:buChar char="–"/>
            </a:pPr>
            <a:r>
              <a:rPr lang="zh-CN" b="false">
                <a:latin typeface="Comic Sans MS"/>
                <a:ea typeface="宋体"/>
              </a:rPr>
              <a:t>每个进程看来都独占整个主存</a:t>
            </a:r>
            <a:endParaRPr/>
          </a:p>
          <a:p>
            <a:pPr marL="742950" lvl="1" indent="-285750">
              <a:spcBef>
                <a:spcPct val="20000"/>
              </a:spcBef>
              <a:buChar char="–"/>
            </a:pPr>
            <a:r>
              <a:rPr lang="zh-CN" b="false">
                <a:latin typeface="Comic Sans MS"/>
                <a:ea typeface="宋体"/>
              </a:rPr>
              <a:t>虚存地址空间包括：</a:t>
            </a:r>
            <a:endParaRPr/>
          </a:p>
          <a:p>
            <a:pPr marL="1143000" lvl="2" indent="-228600">
              <a:spcBef>
                <a:spcPct val="20000"/>
              </a:spcBef>
              <a:buChar char="•"/>
            </a:pPr>
            <a:r>
              <a:rPr lang="en-US" b="false">
                <a:latin typeface="Comic Sans MS"/>
                <a:ea typeface="宋体"/>
              </a:rPr>
              <a:t>Program code and data (global variables)</a:t>
            </a:r>
            <a:endParaRPr/>
          </a:p>
          <a:p>
            <a:pPr marL="1143000" lvl="2" indent="-228600">
              <a:spcBef>
                <a:spcPct val="20000"/>
              </a:spcBef>
              <a:buChar char="•"/>
            </a:pPr>
            <a:r>
              <a:rPr lang="en-US" b="false">
                <a:latin typeface="Comic Sans MS"/>
                <a:ea typeface="宋体"/>
              </a:rPr>
              <a:t>Heap</a:t>
            </a:r>
            <a:endParaRPr/>
          </a:p>
          <a:p>
            <a:pPr marL="1143000" lvl="2" indent="-228600">
              <a:spcBef>
                <a:spcPct val="20000"/>
              </a:spcBef>
              <a:buChar char="•"/>
            </a:pPr>
            <a:r>
              <a:rPr lang="en-US" b="false">
                <a:latin typeface="Comic Sans MS"/>
                <a:ea typeface="宋体"/>
              </a:rPr>
              <a:t>Shared libraries (standard and math libraries)</a:t>
            </a:r>
            <a:endParaRPr/>
          </a:p>
          <a:p>
            <a:pPr marL="1143000" lvl="2" indent="-228600">
              <a:spcBef>
                <a:spcPct val="20000"/>
              </a:spcBef>
              <a:buChar char="•"/>
            </a:pPr>
            <a:r>
              <a:rPr lang="en-US" b="false">
                <a:latin typeface="Comic Sans MS"/>
                <a:ea typeface="宋体"/>
              </a:rPr>
              <a:t>Stack (function calls)</a:t>
            </a:r>
            <a:endParaRPr/>
          </a:p>
          <a:p>
            <a:pPr marL="1143000" lvl="2" indent="-228600">
              <a:spcBef>
                <a:spcPct val="20000"/>
              </a:spcBef>
              <a:buChar char="•"/>
            </a:pPr>
            <a:r>
              <a:rPr lang="en-US" b="false">
                <a:latin typeface="Comic Sans MS"/>
                <a:ea typeface="宋体"/>
              </a:rPr>
              <a:t>Kernel (operating system)</a:t>
            </a:r>
            <a:endParaRPr/>
          </a:p>
          <a:p>
            <a:pPr marL="742950" lvl="1" indent="-285750">
              <a:spcBef>
                <a:spcPct val="20000"/>
              </a:spcBef>
              <a:buChar char="–"/>
            </a:pPr>
            <a:r>
              <a:rPr lang="zh-CN" b="false">
                <a:latin typeface="Comic Sans MS"/>
                <a:ea typeface="宋体"/>
              </a:rPr>
              <a:t>硬件协助进行虚拟地址到物理地址的转换</a:t>
            </a:r>
            <a:r>
              <a:rPr lang="zh-CN" b="false">
                <a:latin typeface="Comic Sans MS"/>
                <a:ea typeface="宋体"/>
              </a:rPr>
              <a:t>/</a:t>
            </a:r>
            <a:r>
              <a:rPr lang="zh-CN" b="false">
                <a:latin typeface="Comic Sans MS"/>
                <a:ea typeface="宋体"/>
              </a:rPr>
              <a:t>翻译（速度快）</a:t>
            </a:r>
            <a:endParaRPr/>
          </a:p>
        </p:txBody>
      </p:sp>
    </p:spTree>
  </p:cSld>
  <p:clrMapOvr>
    <a:masterClrMapping/>
  </p:clrMapOvr>
  <p:transition/>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88" name=""/>
        <p:cNvGrpSpPr/>
        <p:nvPr/>
      </p:nvGrpSpPr>
      <p:grpSpPr>
        <a:xfrm>
          <a:off x="0" y="0"/>
          <a:ext cx="0" cy="0"/>
          <a:chOff x="0" y="0"/>
          <a:chExt cx="0" cy="0"/>
        </a:xfrm>
      </p:grpSpPr>
      <p:sp>
        <p:nvSpPr>
          <p:cNvPr id="189" name="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190" name="Picture 4"/>
          <p:cNvPicPr>
            <a:picLocks noGrp="true" noChangeAspect="true"/>
          </p:cNvPicPr>
          <p:nvPr/>
        </p:nvPicPr>
        <p:blipFill>
          <a:blip r:embed="rId2"/>
          <a:srcRect/>
          <a:stretch>
            <a:fillRect/>
          </a:stretch>
        </p:blipFill>
        <p:spPr>
          <a:xfrm>
            <a:off x="1066800" y="2832100"/>
            <a:ext cx="7226300" cy="3276600"/>
          </a:xfrm>
          <a:prstGeom prst="rect">
            <a:avLst/>
          </a:prstGeom>
          <a:noFill/>
        </p:spPr>
      </p:pic>
      <p:sp>
        <p:nvSpPr>
          <p:cNvPr id="191" name="Rectangle 2"/>
          <p:cNvSpPr txBox="true">
            <a:spLocks noGrp="true" noChangeShapeType="true"/>
          </p:cNvSpPr>
          <p:nvPr/>
        </p:nvSpPr>
        <p:spPr>
          <a:xfrm>
            <a:off x="457200" y="457200"/>
            <a:ext cx="8077200" cy="914400"/>
          </a:xfrm>
          <a:prstGeom prst="rect">
            <a:avLst/>
          </a:prstGeom>
          <a:noFill/>
        </p:spPr>
        <p:txBody>
          <a:bodyPr lIns="91440" tIns="45720" rIns="91440" bIns="45720" anchor="ctr" anchorCtr="false"/>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spcBef>
                <a:spcPts val="0"/>
              </a:spcBef>
              <a:buNone/>
            </a:pPr>
            <a:r>
              <a:rPr lang="en-US" b="true" i="false" u="none">
                <a:solidFill>
                  <a:schemeClr val="dk2"/>
                </a:solidFill>
                <a:ea typeface="宋体" pitchFamily="2" charset="-122"/>
              </a:rPr>
              <a:t>Abstractions Provided by OS</a:t>
            </a:r>
            <a:endParaRPr/>
          </a:p>
        </p:txBody>
      </p:sp>
      <p:sp>
        <p:nvSpPr>
          <p:cNvPr id="192" name="椭圆 4"/>
          <p:cNvSpPr>
            <a:spLocks noGrp="true" noChangeShapeType="true"/>
          </p:cNvSpPr>
          <p:nvPr/>
        </p:nvSpPr>
        <p:spPr>
          <a:xfrm>
            <a:off x="5791200" y="5029200"/>
            <a:ext cx="2514600" cy="1447800"/>
          </a:xfrm>
          <a:prstGeom prst="ellipse">
            <a:avLst/>
          </a:prstGeom>
          <a:noFill/>
          <a:ln w="25400">
            <a:solidFill>
              <a:srgbClr val="C00000">
                <a:alpha val="98431"/>
              </a:srgbClr>
            </a:solidFill>
            <a:round/>
            <a:headEnd/>
            <a:tailEnd/>
          </a:ln>
        </p:spPr>
        <p:txBody>
          <a:bodyPr lIns="91440" tIns="45720" rIns="91440" bIns="45720" anchor="ctr" anchorCtr="false"/>
          <a:lstStyle/>
          <a:p>
            <a:pPr/>
            <a:endParaRPr sz="1400" dirty="false"/>
          </a:p>
        </p:txBody>
      </p:sp>
    </p:spTree>
  </p:cSld>
  <p:clrMapOvr>
    <a:masterClrMapping/>
  </p:clrMapOvr>
  <p:transition/>
</p:sld>
</file>

<file path=ppt/slides/slide32.xml><?xml version="1.0" encoding="utf-8"?>
<p:sld xmlns:a="http://schemas.openxmlformats.org/drawingml/2006/main" xmlns:p="http://schemas.openxmlformats.org/presentationml/2006/main">
  <p:cSld>
    <p:spTree>
      <p:nvGrpSpPr>
        <p:cNvPr id="193" name=""/>
        <p:cNvGrpSpPr/>
        <p:nvPr/>
      </p:nvGrpSpPr>
      <p:grpSpPr>
        <a:xfrm>
          <a:off x="0" y="0"/>
          <a:ext cx="0" cy="0"/>
          <a:chOff x="0" y="0"/>
          <a:chExt cx="0" cy="0"/>
        </a:xfrm>
      </p:grpSpPr>
      <p:sp>
        <p:nvSpPr>
          <p:cNvPr id="194" name="灯片编号占位符 5"/>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195" name="Rectangle 2"/>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Files</a:t>
            </a:r>
            <a:endParaRPr/>
          </a:p>
        </p:txBody>
      </p:sp>
      <p:sp>
        <p:nvSpPr>
          <p:cNvPr id="196" name="Rectangle 3"/>
          <p:cNvSpPr>
            <a:spLocks noGrp="true" noChangeShapeType="true"/>
          </p:cNvSpPr>
          <p:nvPr>
            <p:ph type="body"/>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Char char="•"/>
            </a:pPr>
            <a:r>
              <a:rPr lang="zh-CN">
                <a:latin typeface="Comic Sans MS"/>
                <a:ea typeface="宋体"/>
              </a:rPr>
              <a:t>文件</a:t>
            </a:r>
            <a:r>
              <a:rPr lang="en-US">
                <a:latin typeface="Comic Sans MS"/>
                <a:ea typeface="宋体"/>
              </a:rPr>
              <a:t>是对</a:t>
            </a:r>
            <a:r>
              <a:rPr lang="en-US">
                <a:latin typeface="Comic Sans MS"/>
                <a:ea typeface="宋体"/>
              </a:rPr>
              <a:t>I/O</a:t>
            </a:r>
            <a:r>
              <a:rPr lang="en-US">
                <a:latin typeface="Comic Sans MS"/>
                <a:ea typeface="宋体"/>
              </a:rPr>
              <a:t>（持久化存储）资源的一种抽象</a:t>
            </a:r>
            <a:endParaRPr/>
          </a:p>
          <a:p>
            <a:pPr marL="742950" lvl="1" indent="-285750">
              <a:spcBef>
                <a:spcPct val="20000"/>
              </a:spcBef>
              <a:buChar char="–"/>
            </a:pPr>
            <a:r>
              <a:rPr lang="zh-CN">
                <a:latin typeface="Comic Sans MS"/>
                <a:ea typeface="宋体"/>
              </a:rPr>
              <a:t>是一个</a:t>
            </a:r>
            <a:r>
              <a:rPr lang="zh-CN">
                <a:latin typeface="Comic Sans MS"/>
                <a:ea typeface="宋体"/>
              </a:rPr>
              <a:t>bytes</a:t>
            </a:r>
            <a:r>
              <a:rPr lang="zh-CN">
                <a:latin typeface="Comic Sans MS"/>
                <a:ea typeface="宋体"/>
              </a:rPr>
              <a:t>的序列，大小可变，通过名字（路径）可以访问到</a:t>
            </a:r>
            <a:endParaRPr/>
          </a:p>
          <a:p>
            <a:pPr marL="342900" lvl="0" indent="-342900">
              <a:spcBef>
                <a:spcPct val="20000"/>
              </a:spcBef>
              <a:buChar char="•"/>
            </a:pPr>
            <a:r>
              <a:rPr lang="en-US" b="false">
                <a:latin typeface="Comic Sans MS"/>
                <a:ea typeface="宋体"/>
              </a:rPr>
              <a:t>Linux/Unix</a:t>
            </a:r>
            <a:r>
              <a:rPr lang="zh-CN" b="false">
                <a:latin typeface="Comic Sans MS"/>
                <a:ea typeface="宋体"/>
              </a:rPr>
              <a:t>中</a:t>
            </a:r>
            <a:r>
              <a:rPr lang="en-US" b="false">
                <a:latin typeface="Comic Sans MS"/>
                <a:ea typeface="宋体"/>
              </a:rPr>
              <a:t>每个</a:t>
            </a:r>
            <a:r>
              <a:rPr lang="en-US" b="false">
                <a:latin typeface="Comic Sans MS"/>
                <a:ea typeface="宋体"/>
              </a:rPr>
              <a:t>I/O</a:t>
            </a:r>
            <a:r>
              <a:rPr lang="en-US" b="false">
                <a:latin typeface="Comic Sans MS"/>
                <a:ea typeface="宋体"/>
              </a:rPr>
              <a:t>设备也被看成一个文件</a:t>
            </a:r>
            <a:endParaRPr/>
          </a:p>
          <a:p>
            <a:pPr marL="342900" lvl="0" indent="-342900">
              <a:spcBef>
                <a:spcPct val="20000"/>
              </a:spcBef>
              <a:buChar char="•"/>
            </a:pPr>
            <a:r>
              <a:rPr lang="en-US" b="false">
                <a:latin typeface="Comic Sans MS"/>
                <a:ea typeface="宋体"/>
              </a:rPr>
              <a:t>Unix I/O</a:t>
            </a:r>
            <a:endParaRPr/>
          </a:p>
          <a:p>
            <a:pPr marL="742950" lvl="1" indent="-285750">
              <a:spcBef>
                <a:spcPct val="20000"/>
              </a:spcBef>
              <a:buChar char="–"/>
            </a:pPr>
            <a:r>
              <a:rPr lang="zh-CN" b="false">
                <a:latin typeface="Comic Sans MS"/>
                <a:ea typeface="宋体"/>
              </a:rPr>
              <a:t>使用一组简单的</a:t>
            </a:r>
            <a:r>
              <a:rPr lang="zh-CN" b="false">
                <a:latin typeface="Comic Sans MS"/>
                <a:ea typeface="宋体"/>
              </a:rPr>
              <a:t>system calls</a:t>
            </a:r>
            <a:r>
              <a:rPr lang="zh-CN" b="false">
                <a:latin typeface="Comic Sans MS"/>
                <a:ea typeface="宋体"/>
              </a:rPr>
              <a:t>来读、写文件</a:t>
            </a:r>
            <a:endParaRPr/>
          </a:p>
          <a:p>
            <a:pPr marL="742950" lvl="1" indent="-285750">
              <a:spcBef>
                <a:spcPct val="20000"/>
              </a:spcBef>
              <a:buChar char="–"/>
            </a:pPr>
            <a:r>
              <a:rPr lang="zh-CN" b="false">
                <a:latin typeface="Comic Sans MS"/>
                <a:ea typeface="宋体"/>
              </a:rPr>
              <a:t>系统中所有的输入输出工作，都由</a:t>
            </a:r>
            <a:r>
              <a:rPr lang="zh-CN" b="false">
                <a:latin typeface="Comic Sans MS"/>
                <a:ea typeface="宋体"/>
              </a:rPr>
              <a:t>Unix I/O</a:t>
            </a:r>
            <a:r>
              <a:rPr lang="zh-CN" b="false">
                <a:latin typeface="Comic Sans MS"/>
                <a:ea typeface="宋体"/>
              </a:rPr>
              <a:t>来完成</a:t>
            </a:r>
            <a:endParaRPr/>
          </a:p>
          <a:p>
            <a:pPr marL="742950" lvl="1" indent="-285750">
              <a:spcBef>
                <a:spcPct val="20000"/>
              </a:spcBef>
              <a:buChar char="–"/>
            </a:pPr>
            <a:r>
              <a:rPr lang="zh-CN" b="false">
                <a:latin typeface="Comic Sans MS"/>
                <a:ea typeface="宋体"/>
              </a:rPr>
              <a:t>各种语言和</a:t>
            </a:r>
            <a:r>
              <a:rPr lang="en-US" b="false">
                <a:latin typeface="Comic Sans MS"/>
                <a:ea typeface="宋体"/>
              </a:rPr>
              <a:t>library</a:t>
            </a:r>
            <a:r>
              <a:rPr lang="zh-CN" b="false">
                <a:latin typeface="Comic Sans MS"/>
                <a:ea typeface="宋体"/>
              </a:rPr>
              <a:t>中的文件读写都是对</a:t>
            </a:r>
            <a:r>
              <a:rPr lang="en-US" b="false">
                <a:latin typeface="Comic Sans MS"/>
                <a:ea typeface="宋体"/>
              </a:rPr>
              <a:t>Unix I/O</a:t>
            </a:r>
            <a:r>
              <a:rPr lang="zh-CN" b="false">
                <a:latin typeface="Comic Sans MS"/>
                <a:ea typeface="宋体"/>
              </a:rPr>
              <a:t>的封装</a:t>
            </a:r>
            <a:endParaRPr/>
          </a:p>
        </p:txBody>
      </p:sp>
    </p:spTree>
  </p:cSld>
  <p:clrMapOvr>
    <a:masterClrMapping/>
  </p:clrMapOvr>
  <p:transition/>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97" name=""/>
        <p:cNvGrpSpPr/>
        <p:nvPr/>
      </p:nvGrpSpPr>
      <p:grpSpPr>
        <a:xfrm>
          <a:off x="0" y="0"/>
          <a:ext cx="0" cy="0"/>
          <a:chOff x="0" y="0"/>
          <a:chExt cx="0" cy="0"/>
        </a:xfrm>
      </p:grpSpPr>
      <p:sp>
        <p:nvSpPr>
          <p:cNvPr id="198"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a:ea typeface="宋体" pitchFamily="2" charset="-122"/>
              </a:rPr>
              <a:t>Files</a:t>
            </a:r>
            <a:endParaRPr/>
          </a:p>
        </p:txBody>
      </p:sp>
      <p:pic>
        <p:nvPicPr>
          <p:cNvPr id="199" name="内容占位符 4"/>
          <p:cNvPicPr>
            <a:picLocks noGrp="true" noChangeAspect="true"/>
          </p:cNvPicPr>
          <p:nvPr>
            <p:ph type="obj"/>
          </p:nvPr>
        </p:nvPicPr>
        <p:blipFill>
          <a:blip r:embed="rId1"/>
          <a:srcRect l="0" t="0" r="0" b="0"/>
          <a:stretch>
            <a:fillRect/>
          </a:stretch>
        </p:blipFill>
        <p:spPr>
          <a:xfrm>
            <a:off x="609600" y="1447800"/>
            <a:ext cx="7772400" cy="5351462"/>
          </a:xfrm>
          <a:prstGeom prst="rect">
            <a:avLst/>
          </a:prstGeom>
          <a:noFill/>
        </p:spPr>
      </p:pic>
      <p:sp>
        <p:nvSpPr>
          <p:cNvPr id="200"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201" name=""/>
        <p:cNvGrpSpPr/>
        <p:nvPr/>
      </p:nvGrpSpPr>
      <p:grpSpPr>
        <a:xfrm>
          <a:off x="0" y="0"/>
          <a:ext cx="0" cy="0"/>
          <a:chOff x="0" y="0"/>
          <a:chExt cx="0" cy="0"/>
        </a:xfrm>
      </p:grpSpPr>
      <p:sp>
        <p:nvSpPr>
          <p:cNvPr id="202"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Architecture</a:t>
            </a:r>
            <a:endParaRPr/>
          </a:p>
        </p:txBody>
      </p:sp>
      <p:sp>
        <p:nvSpPr>
          <p:cNvPr id="203"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zh-CN" b="true">
                <a:latin typeface="Comic Sans MS"/>
                <a:ea typeface="宋体"/>
              </a:rPr>
              <a:t>单内核（单体系统，</a:t>
            </a:r>
            <a:r>
              <a:rPr lang="en-US">
                <a:latin typeface="Comic Sans MS"/>
                <a:ea typeface="宋体"/>
              </a:rPr>
              <a:t> </a:t>
            </a:r>
            <a:r>
              <a:rPr lang="en-US">
                <a:solidFill>
                  <a:srgbClr val="FF0000">
                    <a:alpha val="100000"/>
                  </a:srgbClr>
                </a:solidFill>
                <a:latin typeface="Comic Sans MS"/>
                <a:ea typeface="宋体"/>
              </a:rPr>
              <a:t>monolithic</a:t>
            </a:r>
            <a:r>
              <a:rPr lang="en-US">
                <a:latin typeface="Comic Sans MS"/>
                <a:ea typeface="宋体"/>
              </a:rPr>
              <a:t> systems</a:t>
            </a:r>
            <a:r>
              <a:rPr lang="zh-CN" b="true">
                <a:latin typeface="Comic Sans MS"/>
                <a:ea typeface="宋体"/>
              </a:rPr>
              <a:t>）</a:t>
            </a:r>
            <a:endParaRPr/>
          </a:p>
          <a:p>
            <a:pPr marL="742950" lvl="1" indent="-285750">
              <a:spcBef>
                <a:spcPct val="20000"/>
              </a:spcBef>
              <a:buSzPct val="100000"/>
              <a:buChar char="–"/>
            </a:pPr>
            <a:r>
              <a:rPr lang="en-US" b="false">
                <a:latin typeface="Comic Sans MS"/>
                <a:ea typeface="宋体"/>
              </a:rPr>
              <a:t>整个</a:t>
            </a:r>
            <a:r>
              <a:rPr lang="en-US" b="false">
                <a:latin typeface="Comic Sans MS"/>
                <a:ea typeface="宋体"/>
              </a:rPr>
              <a:t>OS</a:t>
            </a:r>
            <a:r>
              <a:rPr lang="en-US" b="false">
                <a:latin typeface="Comic Sans MS"/>
                <a:ea typeface="宋体"/>
              </a:rPr>
              <a:t>内核是一个单一程序，复杂，任何一个过程的崩溃都导致整个</a:t>
            </a:r>
            <a:r>
              <a:rPr lang="en-US" b="false">
                <a:latin typeface="Comic Sans MS"/>
                <a:ea typeface="宋体"/>
              </a:rPr>
              <a:t>OS</a:t>
            </a:r>
            <a:r>
              <a:rPr lang="en-US" b="false">
                <a:latin typeface="Comic Sans MS"/>
                <a:ea typeface="宋体"/>
              </a:rPr>
              <a:t>崩溃</a:t>
            </a:r>
            <a:endParaRPr/>
          </a:p>
          <a:p>
            <a:pPr marL="742950" lvl="1" indent="-285750">
              <a:spcBef>
                <a:spcPct val="20000"/>
              </a:spcBef>
              <a:buSzPct val="100000"/>
              <a:buChar char="–"/>
            </a:pPr>
            <a:r>
              <a:rPr lang="en-US" b="false">
                <a:latin typeface="Comic Sans MS"/>
                <a:ea typeface="宋体"/>
              </a:rPr>
              <a:t>主过程</a:t>
            </a:r>
            <a:r>
              <a:rPr lang="en-US" b="false">
                <a:latin typeface="Comic Sans MS"/>
                <a:ea typeface="宋体"/>
              </a:rPr>
              <a:t>-&gt;</a:t>
            </a:r>
            <a:r>
              <a:rPr lang="en-US" b="false">
                <a:latin typeface="Comic Sans MS"/>
                <a:ea typeface="宋体"/>
              </a:rPr>
              <a:t>服务过程</a:t>
            </a:r>
            <a:r>
              <a:rPr lang="en-US" b="false">
                <a:latin typeface="Comic Sans MS"/>
                <a:ea typeface="宋体"/>
              </a:rPr>
              <a:t>(</a:t>
            </a:r>
            <a:r>
              <a:rPr lang="en-US" b="false">
                <a:latin typeface="Comic Sans MS"/>
                <a:ea typeface="宋体"/>
              </a:rPr>
              <a:t>对应系统调用</a:t>
            </a:r>
            <a:r>
              <a:rPr lang="en-US" b="false">
                <a:latin typeface="Comic Sans MS"/>
                <a:ea typeface="宋体"/>
              </a:rPr>
              <a:t>)-&gt;</a:t>
            </a:r>
            <a:r>
              <a:rPr lang="en-US" b="false">
                <a:latin typeface="Comic Sans MS"/>
                <a:ea typeface="宋体"/>
              </a:rPr>
              <a:t>工具过程</a:t>
            </a:r>
            <a:endParaRPr/>
          </a:p>
          <a:p>
            <a:pPr marL="742950" lvl="1" indent="-285750">
              <a:spcBef>
                <a:spcPct val="20000"/>
              </a:spcBef>
              <a:buSzPct val="100000"/>
              <a:buChar char="–"/>
            </a:pPr>
            <a:r>
              <a:rPr lang="en-US" b="false">
                <a:latin typeface="Comic Sans MS"/>
                <a:ea typeface="宋体"/>
              </a:rPr>
              <a:t>例如</a:t>
            </a:r>
            <a:r>
              <a:rPr lang="en-US" b="false">
                <a:latin typeface="Comic Sans MS"/>
                <a:ea typeface="宋体"/>
              </a:rPr>
              <a:t>Linux</a:t>
            </a:r>
            <a:r>
              <a:rPr lang="en-US" b="false">
                <a:latin typeface="Comic Sans MS"/>
                <a:ea typeface="宋体"/>
              </a:rPr>
              <a:t>（架构虽然落后，但实用</a:t>
            </a:r>
            <a:r>
              <a:rPr lang="en-US" b="false">
                <a:latin typeface="Comic Sans MS"/>
                <a:ea typeface="宋体"/>
              </a:rPr>
              <a:t>）</a:t>
            </a:r>
            <a:endParaRPr/>
          </a:p>
        </p:txBody>
      </p:sp>
      <p:sp>
        <p:nvSpPr>
          <p:cNvPr id="204"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205" name="图片 4"/>
          <p:cNvPicPr>
            <a:picLocks noGrp="true" noChangeAspect="true"/>
          </p:cNvPicPr>
          <p:nvPr/>
        </p:nvPicPr>
        <p:blipFill>
          <a:blip r:embed="rId2"/>
          <a:srcRect/>
          <a:stretch>
            <a:fillRect/>
          </a:stretch>
        </p:blipFill>
        <p:spPr>
          <a:xfrm>
            <a:off x="1676400" y="3810000"/>
            <a:ext cx="6267450" cy="2819400"/>
          </a:xfrm>
          <a:prstGeom prst="rect">
            <a:avLst/>
          </a:prstGeom>
          <a:noFill/>
        </p:spPr>
      </p:pic>
    </p:spTree>
  </p:cSld>
  <p:clrMapOvr>
    <a:masterClrMapping/>
  </p:clrMapOvr>
  <p:transition/>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206" name=""/>
        <p:cNvGrpSpPr/>
        <p:nvPr/>
      </p:nvGrpSpPr>
      <p:grpSpPr>
        <a:xfrm>
          <a:off x="0" y="0"/>
          <a:ext cx="0" cy="0"/>
          <a:chOff x="0" y="0"/>
          <a:chExt cx="0" cy="0"/>
        </a:xfrm>
      </p:grpSpPr>
      <p:sp>
        <p:nvSpPr>
          <p:cNvPr id="207"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Architecture</a:t>
            </a:r>
            <a:endParaRPr/>
          </a:p>
        </p:txBody>
      </p:sp>
      <p:sp>
        <p:nvSpPr>
          <p:cNvPr id="208" name="内容占位符 2"/>
          <p:cNvSpPr>
            <a:spLocks noGrp="true" noChangeShapeType="true"/>
          </p:cNvSpPr>
          <p:nvPr>
            <p:ph type="obj"/>
          </p:nvPr>
        </p:nvSpPr>
        <p:spPr>
          <a:xfrm>
            <a:off x="457200" y="1600200"/>
            <a:ext cx="8686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true">
                <a:latin typeface="Comic Sans MS"/>
                <a:ea typeface="宋体"/>
              </a:rPr>
              <a:t>层次式系统</a:t>
            </a:r>
            <a:endParaRPr/>
          </a:p>
          <a:p>
            <a:pPr marL="742950" lvl="1" indent="-285750">
              <a:spcBef>
                <a:spcPct val="20000"/>
              </a:spcBef>
              <a:buSzPct val="100000"/>
              <a:buChar char="–"/>
            </a:pPr>
            <a:r>
              <a:rPr lang="zh-CN" b="false">
                <a:latin typeface="Comic Sans MS"/>
                <a:ea typeface="宋体"/>
              </a:rPr>
              <a:t>上层软件是在下层软件基础上构建的</a:t>
            </a:r>
            <a:endParaRPr/>
          </a:p>
          <a:p>
            <a:pPr marL="1143000" lvl="2" indent="-228600">
              <a:spcBef>
                <a:spcPct val="20000"/>
              </a:spcBef>
              <a:buSzPct val="100000"/>
              <a:buChar char="•"/>
            </a:pPr>
            <a:r>
              <a:rPr lang="en-US" b="false">
                <a:latin typeface="Comic Sans MS"/>
                <a:ea typeface="宋体"/>
              </a:rPr>
              <a:t>例如</a:t>
            </a:r>
            <a:r>
              <a:rPr lang="en-US" b="false">
                <a:latin typeface="Comic Sans MS"/>
                <a:ea typeface="宋体"/>
              </a:rPr>
              <a:t>Layer1</a:t>
            </a:r>
            <a:r>
              <a:rPr lang="en-US" b="false">
                <a:latin typeface="Comic Sans MS"/>
                <a:ea typeface="宋体"/>
              </a:rPr>
              <a:t>以上部分不用</a:t>
            </a:r>
            <a:r>
              <a:rPr lang="zh-CN" b="false">
                <a:latin typeface="Comic Sans MS"/>
                <a:ea typeface="宋体"/>
              </a:rPr>
              <a:t>关心</a:t>
            </a:r>
            <a:r>
              <a:rPr lang="en-US" b="false">
                <a:latin typeface="Comic Sans MS"/>
                <a:ea typeface="宋体"/>
              </a:rPr>
              <a:t>数据是在内存还是在磁鼓上，完全对上屏蔽</a:t>
            </a:r>
            <a:endParaRPr/>
          </a:p>
          <a:p>
            <a:pPr marL="742950" lvl="1" indent="-285750">
              <a:spcBef>
                <a:spcPct val="20000"/>
              </a:spcBef>
              <a:buSzPct val="100000"/>
              <a:buChar char="–"/>
            </a:pPr>
            <a:r>
              <a:rPr lang="zh-CN" b="false">
                <a:latin typeface="Comic Sans MS"/>
                <a:ea typeface="宋体"/>
              </a:rPr>
              <a:t>如荷兰的</a:t>
            </a:r>
            <a:r>
              <a:rPr lang="zh-CN" b="false">
                <a:latin typeface="Comic Sans MS"/>
                <a:ea typeface="宋体"/>
              </a:rPr>
              <a:t>THE</a:t>
            </a:r>
            <a:r>
              <a:rPr lang="zh-CN" b="false">
                <a:latin typeface="Comic Sans MS"/>
                <a:ea typeface="宋体"/>
              </a:rPr>
              <a:t>系统（</a:t>
            </a:r>
            <a:r>
              <a:rPr lang="zh-CN" b="false">
                <a:latin typeface="Comic Sans MS"/>
                <a:ea typeface="宋体"/>
              </a:rPr>
              <a:t>1968</a:t>
            </a:r>
            <a:r>
              <a:rPr lang="zh-CN" b="false">
                <a:latin typeface="Comic Sans MS"/>
                <a:ea typeface="宋体"/>
              </a:rPr>
              <a:t>年，系统很小）、</a:t>
            </a:r>
            <a:r>
              <a:rPr lang="zh-CN" b="false">
                <a:latin typeface="Comic Sans MS"/>
                <a:ea typeface="宋体"/>
              </a:rPr>
              <a:t>MULTICS</a:t>
            </a:r>
            <a:endParaRPr/>
          </a:p>
        </p:txBody>
      </p:sp>
      <p:sp>
        <p:nvSpPr>
          <p:cNvPr id="209"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210" name="图片 4"/>
          <p:cNvPicPr>
            <a:picLocks noGrp="true" noChangeAspect="true"/>
          </p:cNvPicPr>
          <p:nvPr/>
        </p:nvPicPr>
        <p:blipFill>
          <a:blip r:embed="rId1"/>
          <a:srcRect/>
          <a:stretch>
            <a:fillRect/>
          </a:stretch>
        </p:blipFill>
        <p:spPr>
          <a:xfrm>
            <a:off x="1676400" y="3806825"/>
            <a:ext cx="6159500" cy="2743200"/>
          </a:xfrm>
          <a:prstGeom prst="rect">
            <a:avLst/>
          </a:prstGeom>
          <a:noFill/>
        </p:spPr>
      </p:pic>
    </p:spTree>
  </p:cSld>
  <p:clrMapOvr>
    <a:masterClrMapping/>
  </p:clrMapOvr>
  <p:transition/>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211" name=""/>
        <p:cNvGrpSpPr/>
        <p:nvPr/>
      </p:nvGrpSpPr>
      <p:grpSpPr>
        <a:xfrm>
          <a:off x="0" y="0"/>
          <a:ext cx="0" cy="0"/>
          <a:chOff x="0" y="0"/>
          <a:chExt cx="0" cy="0"/>
        </a:xfrm>
      </p:grpSpPr>
      <p:pic>
        <p:nvPicPr>
          <p:cNvPr id="212" name="图片 4"/>
          <p:cNvPicPr>
            <a:picLocks noGrp="true" noChangeAspect="true"/>
          </p:cNvPicPr>
          <p:nvPr/>
        </p:nvPicPr>
        <p:blipFill>
          <a:blip r:embed="rId1"/>
          <a:srcRect/>
          <a:stretch>
            <a:fillRect/>
          </a:stretch>
        </p:blipFill>
        <p:spPr>
          <a:xfrm>
            <a:off x="1816100" y="4057650"/>
            <a:ext cx="5783262" cy="2743200"/>
          </a:xfrm>
          <a:prstGeom prst="rect">
            <a:avLst/>
          </a:prstGeom>
          <a:noFill/>
        </p:spPr>
      </p:pic>
      <p:sp>
        <p:nvSpPr>
          <p:cNvPr id="213"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Architecture</a:t>
            </a:r>
            <a:endParaRPr/>
          </a:p>
        </p:txBody>
      </p:sp>
      <p:sp>
        <p:nvSpPr>
          <p:cNvPr id="214"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i="false" u="none">
                <a:ea typeface="宋体" pitchFamily="2" charset="-122"/>
              </a:rPr>
              <a:t>微内核（microkernels）</a:t>
            </a:r>
            <a:endParaRPr/>
          </a:p>
          <a:p>
            <a:pPr marL="742950" lvl="1" indent="-285750">
              <a:spcBef>
                <a:spcPct val="20000"/>
              </a:spcBef>
              <a:buSzPct val="100000"/>
              <a:buChar char="–"/>
            </a:pPr>
            <a:r>
              <a:rPr lang="zh-CN" b="false" i="false" u="none">
                <a:ea typeface="宋体" pitchFamily="2" charset="-122"/>
              </a:rPr>
              <a:t>内核很小，把Os划分为小的模块，运行在用户态。这样出现故障时不会导致整个系统崩溃</a:t>
            </a:r>
            <a:endParaRPr/>
          </a:p>
          <a:p>
            <a:pPr marL="742950" lvl="1" indent="-285750">
              <a:spcBef>
                <a:spcPct val="20000"/>
              </a:spcBef>
              <a:buSzPct val="100000"/>
              <a:buChar char="–"/>
            </a:pPr>
            <a:r>
              <a:rPr lang="zh-CN" b="false" i="false" u="none">
                <a:ea typeface="宋体" pitchFamily="2" charset="-122"/>
              </a:rPr>
              <a:t>常用于对可靠性要求高的realtime、航空、军事领域，例如Symbian，MINIX 3（12K C，1.4 Asm）</a:t>
            </a:r>
            <a:endParaRPr/>
          </a:p>
          <a:p>
            <a:pPr marL="742950" lvl="1" indent="-285750">
              <a:spcBef>
                <a:spcPct val="20000"/>
              </a:spcBef>
              <a:buSzPct val="100000"/>
              <a:buChar char="–"/>
            </a:pPr>
            <a:r>
              <a:rPr lang="zh-CN" b="false" i="false" u="none">
                <a:ea typeface="宋体" pitchFamily="2" charset="-122"/>
              </a:rPr>
              <a:t>但用户态和内核态之间通信开销大</a:t>
            </a:r>
            <a:endParaRPr/>
          </a:p>
        </p:txBody>
      </p:sp>
      <p:sp>
        <p:nvSpPr>
          <p:cNvPr id="215"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216" name=""/>
        <p:cNvGrpSpPr/>
        <p:nvPr/>
      </p:nvGrpSpPr>
      <p:grpSpPr>
        <a:xfrm>
          <a:off x="0" y="0"/>
          <a:ext cx="0" cy="0"/>
          <a:chOff x="0" y="0"/>
          <a:chExt cx="0" cy="0"/>
        </a:xfrm>
      </p:grpSpPr>
      <p:sp>
        <p:nvSpPr>
          <p:cNvPr id="217"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Architecture</a:t>
            </a:r>
            <a:endParaRPr/>
          </a:p>
        </p:txBody>
      </p:sp>
      <p:sp>
        <p:nvSpPr>
          <p:cNvPr id="218"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a:latin typeface="Comic Sans MS"/>
                <a:ea typeface="宋体"/>
              </a:rPr>
              <a:t>单内核和微内核之争</a:t>
            </a:r>
            <a:endParaRPr/>
          </a:p>
          <a:p>
            <a:pPr marL="742950" lvl="1" indent="-285750">
              <a:spcBef>
                <a:spcPct val="20000"/>
              </a:spcBef>
              <a:buSzPct val="100000"/>
              <a:buChar char="–"/>
            </a:pPr>
            <a:r>
              <a:rPr lang="zh-CN" b="false">
                <a:latin typeface="Comic Sans MS"/>
                <a:ea typeface="宋体"/>
              </a:rPr>
              <a:t>Tanenbaum</a:t>
            </a:r>
            <a:r>
              <a:rPr lang="zh-CN" b="false">
                <a:latin typeface="Comic Sans MS"/>
                <a:ea typeface="宋体"/>
              </a:rPr>
              <a:t>在</a:t>
            </a:r>
            <a:r>
              <a:rPr lang="zh-CN" b="false">
                <a:latin typeface="Comic Sans MS"/>
                <a:ea typeface="宋体"/>
              </a:rPr>
              <a:t>1992</a:t>
            </a:r>
            <a:r>
              <a:rPr lang="zh-CN" b="false">
                <a:latin typeface="Comic Sans MS"/>
                <a:ea typeface="宋体"/>
              </a:rPr>
              <a:t>年就此事同</a:t>
            </a:r>
            <a:r>
              <a:rPr lang="zh-CN" b="false">
                <a:latin typeface="Comic Sans MS"/>
                <a:ea typeface="宋体"/>
              </a:rPr>
              <a:t>Linus</a:t>
            </a:r>
            <a:r>
              <a:rPr lang="zh-CN" b="false">
                <a:latin typeface="Comic Sans MS"/>
                <a:ea typeface="宋体"/>
              </a:rPr>
              <a:t>展开了一场论述（坦能鲍姆《现代操作系统》、</a:t>
            </a:r>
            <a:r>
              <a:rPr lang="zh-CN" b="false">
                <a:latin typeface="Comic Sans MS"/>
                <a:ea typeface="宋体"/>
              </a:rPr>
              <a:t>Minix</a:t>
            </a:r>
            <a:r>
              <a:rPr lang="zh-CN" b="false">
                <a:latin typeface="Comic Sans MS"/>
                <a:ea typeface="宋体"/>
              </a:rPr>
              <a:t>作者）</a:t>
            </a:r>
            <a:endParaRPr/>
          </a:p>
          <a:p>
            <a:pPr marL="742950" lvl="1" indent="-285750">
              <a:spcBef>
                <a:spcPct val="20000"/>
              </a:spcBef>
              <a:buSzPct val="100000"/>
              <a:buChar char="–"/>
            </a:pPr>
            <a:r>
              <a:rPr lang="zh-CN" b="false">
                <a:latin typeface="Comic Sans MS"/>
                <a:ea typeface="宋体"/>
              </a:rPr>
              <a:t>Tanenbaum</a:t>
            </a:r>
            <a:r>
              <a:rPr lang="zh-CN" b="false">
                <a:latin typeface="Comic Sans MS"/>
                <a:ea typeface="宋体"/>
              </a:rPr>
              <a:t>：</a:t>
            </a:r>
            <a:r>
              <a:rPr lang="zh-CN" b="false">
                <a:latin typeface="Comic Sans MS"/>
                <a:ea typeface="宋体"/>
              </a:rPr>
              <a:t>Linux</a:t>
            </a:r>
            <a:r>
              <a:rPr lang="zh-CN" b="false">
                <a:latin typeface="Comic Sans MS"/>
                <a:ea typeface="宋体"/>
              </a:rPr>
              <a:t>单内核的设计主要存在几个问题</a:t>
            </a:r>
            <a:endParaRPr/>
          </a:p>
          <a:p>
            <a:pPr marL="1143000" lvl="2" indent="-228600">
              <a:spcBef>
                <a:spcPct val="20000"/>
              </a:spcBef>
              <a:buSzPct val="100000"/>
              <a:buChar char="•"/>
            </a:pPr>
            <a:r>
              <a:rPr lang="en-US" sz="2200" b="false">
                <a:latin typeface="Comic Sans MS"/>
                <a:ea typeface="宋体"/>
              </a:rPr>
              <a:t>Linux</a:t>
            </a:r>
            <a:r>
              <a:rPr lang="en-US" sz="2200" b="false">
                <a:latin typeface="Comic Sans MS"/>
                <a:ea typeface="宋体"/>
              </a:rPr>
              <a:t>设计之初的单内核思想使得它同</a:t>
            </a:r>
            <a:r>
              <a:rPr lang="en-US" sz="2200" b="false">
                <a:latin typeface="Comic Sans MS"/>
                <a:ea typeface="宋体"/>
              </a:rPr>
              <a:t>80x86</a:t>
            </a:r>
            <a:r>
              <a:rPr lang="en-US" sz="2200" b="false">
                <a:latin typeface="Comic Sans MS"/>
                <a:ea typeface="宋体"/>
              </a:rPr>
              <a:t>的处理器架构紧紧绑定在了一起，这导致</a:t>
            </a:r>
            <a:r>
              <a:rPr lang="en-US" sz="2200" b="false">
                <a:latin typeface="Comic Sans MS"/>
                <a:ea typeface="宋体"/>
              </a:rPr>
              <a:t>Linux</a:t>
            </a:r>
            <a:r>
              <a:rPr lang="en-US" sz="2200" b="false">
                <a:latin typeface="Comic Sans MS"/>
                <a:ea typeface="宋体"/>
              </a:rPr>
              <a:t>的移植性低于</a:t>
            </a:r>
            <a:r>
              <a:rPr lang="en-US" sz="2200" b="false">
                <a:latin typeface="Comic Sans MS"/>
                <a:ea typeface="宋体"/>
              </a:rPr>
              <a:t>Minix</a:t>
            </a:r>
            <a:endParaRPr/>
          </a:p>
          <a:p>
            <a:pPr marL="1143000" lvl="2" indent="-228600">
              <a:spcBef>
                <a:spcPct val="20000"/>
              </a:spcBef>
              <a:buSzPct val="100000"/>
              <a:buChar char="•"/>
            </a:pPr>
            <a:r>
              <a:rPr lang="en-US" sz="2200" b="false">
                <a:latin typeface="Comic Sans MS"/>
                <a:ea typeface="宋体"/>
              </a:rPr>
              <a:t>代码的错误取决于代码大小。一般而言工业代码每千行会出现</a:t>
            </a:r>
            <a:r>
              <a:rPr lang="en-US" sz="2200" b="false">
                <a:latin typeface="Comic Sans MS"/>
                <a:ea typeface="宋体"/>
              </a:rPr>
              <a:t>10</a:t>
            </a:r>
            <a:r>
              <a:rPr lang="en-US" sz="2200" b="false">
                <a:latin typeface="Comic Sans MS"/>
                <a:ea typeface="宋体"/>
              </a:rPr>
              <a:t>个错误。将越多的代码放到内核，内核的出错可能性也越大</a:t>
            </a:r>
            <a:endParaRPr/>
          </a:p>
          <a:p>
            <a:pPr marL="1143000" lvl="2" indent="-228600">
              <a:spcBef>
                <a:spcPct val="20000"/>
              </a:spcBef>
              <a:buSzPct val="100000"/>
              <a:buChar char="•"/>
            </a:pPr>
            <a:r>
              <a:rPr lang="en-US" sz="2200" b="false">
                <a:latin typeface="Comic Sans MS"/>
                <a:ea typeface="宋体"/>
              </a:rPr>
              <a:t>操作系统的设计不应该因为某些代码中偶然出现的错误影响到整个内核的运行</a:t>
            </a:r>
            <a:endParaRPr/>
          </a:p>
          <a:p>
            <a:pPr marL="742950" lvl="1" indent="-285750">
              <a:spcBef>
                <a:spcPct val="20000"/>
              </a:spcBef>
              <a:buSzPct val="100000"/>
              <a:buChar char="–"/>
            </a:pPr>
            <a:r>
              <a:rPr lang="zh-CN" b="false">
                <a:latin typeface="Comic Sans MS"/>
                <a:ea typeface="宋体"/>
              </a:rPr>
              <a:t>Linus</a:t>
            </a:r>
            <a:r>
              <a:rPr lang="zh-CN" b="false">
                <a:latin typeface="Comic Sans MS"/>
                <a:ea typeface="宋体"/>
              </a:rPr>
              <a:t>：</a:t>
            </a:r>
            <a:r>
              <a:rPr lang="zh-CN" b="false">
                <a:latin typeface="Comic Sans MS"/>
                <a:ea typeface="宋体"/>
              </a:rPr>
              <a:t>每个人的代码都不是第一次就正确，除了我</a:t>
            </a:r>
            <a:br>
              <a:rPr/>
            </a:br>
            <a:endParaRPr/>
          </a:p>
        </p:txBody>
      </p:sp>
      <p:sp>
        <p:nvSpPr>
          <p:cNvPr id="219"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220" name="Picture 2" descr="https://upload.wikimedia.org/wikipedia/commons/thumb/c/c3/AndrewTanenbaum.JPG/235px-AndrewTanenbaum.JPG"/>
          <p:cNvPicPr>
            <a:picLocks noGrp="true" noChangeAspect="true"/>
          </p:cNvPicPr>
          <p:nvPr/>
        </p:nvPicPr>
        <p:blipFill>
          <a:blip r:embed="rId1"/>
          <a:srcRect/>
          <a:stretch>
            <a:fillRect/>
          </a:stretch>
        </p:blipFill>
        <p:spPr>
          <a:xfrm>
            <a:off x="5943600" y="152400"/>
            <a:ext cx="2441575" cy="1828800"/>
          </a:xfrm>
          <a:prstGeom prst="rect">
            <a:avLst/>
          </a:prstGeom>
          <a:noFill/>
        </p:spPr>
      </p:pic>
    </p:spTree>
  </p:cSld>
  <p:clrMapOvr>
    <a:masterClrMapping/>
  </p:clrMapOvr>
  <p:transition/>
</p:sld>
</file>

<file path=ppt/slides/slide38.xml><?xml version="1.0" encoding="utf-8"?>
<p:sld xmlns:a="http://schemas.openxmlformats.org/drawingml/2006/main" xmlns:p="http://schemas.openxmlformats.org/presentationml/2006/main">
  <p:cSld>
    <p:spTree>
      <p:nvGrpSpPr>
        <p:cNvPr id="221" name=""/>
        <p:cNvGrpSpPr/>
        <p:nvPr/>
      </p:nvGrpSpPr>
      <p:grpSpPr>
        <a:xfrm>
          <a:off x="0" y="0"/>
          <a:ext cx="0" cy="0"/>
          <a:chOff x="0" y="0"/>
          <a:chExt cx="0" cy="0"/>
        </a:xfrm>
      </p:grpSpPr>
      <p:sp>
        <p:nvSpPr>
          <p:cNvPr id="222"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Architecture</a:t>
            </a:r>
            <a:endParaRPr/>
          </a:p>
        </p:txBody>
      </p:sp>
      <p:sp>
        <p:nvSpPr>
          <p:cNvPr id="223"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a:ea typeface="宋体" pitchFamily="2" charset="-122"/>
              </a:rPr>
              <a:t>单内核和微内核之争</a:t>
            </a:r>
            <a:endParaRPr/>
          </a:p>
          <a:p>
            <a:pPr marL="742950" lvl="1" indent="-285750">
              <a:spcBef>
                <a:spcPct val="20000"/>
              </a:spcBef>
              <a:buSzPct val="100000"/>
              <a:buChar char="–"/>
            </a:pPr>
            <a:r>
              <a:rPr lang="zh-CN" b="false" i="false" u="none">
                <a:ea typeface="宋体" pitchFamily="2" charset="-122"/>
              </a:rPr>
              <a:t>Windows Nt内核和Mac OS X的Mach内核是微内核典范示例，但二者最新版本中不让任何微内核服务运行在用户空间，这违背了微内核设计的初衷（为了性能）</a:t>
            </a:r>
            <a:endParaRPr/>
          </a:p>
          <a:p>
            <a:pPr marL="742950" lvl="1" indent="-285750">
              <a:spcBef>
                <a:spcPct val="20000"/>
              </a:spcBef>
              <a:buSzPct val="100000"/>
              <a:buChar char="–"/>
            </a:pPr>
            <a:r>
              <a:rPr lang="zh-CN" b="false" i="false" u="none">
                <a:ea typeface="宋体" pitchFamily="2" charset="-122"/>
              </a:rPr>
              <a:t>Linux是单内核，但也吸收了微内核的精华，采用模块化设计、抢占式内核、支持内核线程，以及动态加载内核模块的能力</a:t>
            </a:r>
            <a:endParaRPr/>
          </a:p>
          <a:p>
            <a:pPr marL="742950" lvl="1" indent="-285750">
              <a:spcBef>
                <a:spcPct val="20000"/>
              </a:spcBef>
              <a:buSzPct val="100000"/>
              <a:buChar char="–"/>
            </a:pPr>
            <a:r>
              <a:rPr lang="zh-CN" b="false" i="false" u="none">
                <a:ea typeface="宋体" pitchFamily="2" charset="-122"/>
              </a:rPr>
              <a:t>实用主义占了上风</a:t>
            </a:r>
            <a:endParaRPr/>
          </a:p>
        </p:txBody>
      </p:sp>
      <p:sp>
        <p:nvSpPr>
          <p:cNvPr id="224"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225" name=""/>
        <p:cNvGrpSpPr/>
        <p:nvPr/>
      </p:nvGrpSpPr>
      <p:grpSpPr>
        <a:xfrm>
          <a:off x="0" y="0"/>
          <a:ext cx="0" cy="0"/>
          <a:chOff x="0" y="0"/>
          <a:chExt cx="0" cy="0"/>
        </a:xfrm>
      </p:grpSpPr>
      <p:sp>
        <p:nvSpPr>
          <p:cNvPr id="226"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zh-CN" b="true" i="false" u="none">
                <a:ea typeface="宋体" pitchFamily="2" charset="-122"/>
              </a:rPr>
              <a:t>OS迭代</a:t>
            </a:r>
            <a:endParaRPr/>
          </a:p>
        </p:txBody>
      </p:sp>
      <p:sp>
        <p:nvSpPr>
          <p:cNvPr id="227"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zh-CN" b="false">
                <a:latin typeface="Comic Sans MS"/>
                <a:ea typeface="宋体"/>
              </a:rPr>
              <a:t>虚拟机</a:t>
            </a:r>
            <a:endParaRPr/>
          </a:p>
          <a:p>
            <a:pPr marL="742950" lvl="1" indent="-285750">
              <a:spcBef>
                <a:spcPct val="20000"/>
              </a:spcBef>
              <a:buSzPct val="100000"/>
              <a:buChar char="–"/>
            </a:pPr>
            <a:r>
              <a:rPr lang="en-US" b="false">
                <a:latin typeface="Comic Sans MS"/>
                <a:ea typeface="宋体"/>
              </a:rPr>
              <a:t>Java</a:t>
            </a:r>
            <a:r>
              <a:rPr lang="en-US" b="false">
                <a:latin typeface="Comic Sans MS"/>
                <a:ea typeface="宋体"/>
              </a:rPr>
              <a:t>虚拟机</a:t>
            </a:r>
            <a:r>
              <a:rPr lang="en-US" b="false">
                <a:latin typeface="Comic Sans MS"/>
                <a:ea typeface="宋体"/>
              </a:rPr>
              <a:t>, </a:t>
            </a:r>
            <a:r>
              <a:rPr lang="zh-CN" b="false"/>
              <a:t>…</a:t>
            </a:r>
            <a:endParaRPr lang="en-US"/>
          </a:p>
          <a:p>
            <a:pPr marL="1143000" lvl="2" indent="-228600">
              <a:spcBef>
                <a:spcPct val="20000"/>
              </a:spcBef>
              <a:buSzPct val="100000"/>
              <a:buChar char="•"/>
            </a:pPr>
            <a:r>
              <a:rPr b="false">
                <a:latin typeface="Comic Sans MS"/>
                <a:ea typeface="宋体"/>
              </a:rPr>
              <a:t>=&gt;</a:t>
            </a:r>
            <a:r>
              <a:rPr b="false">
                <a:latin typeface="Comic Sans MS"/>
                <a:ea typeface="宋体"/>
              </a:rPr>
              <a:t>软件平台，如</a:t>
            </a:r>
            <a:r>
              <a:rPr b="false">
                <a:latin typeface="Comic Sans MS"/>
                <a:ea typeface="宋体"/>
              </a:rPr>
              <a:t>Spark, Flink</a:t>
            </a:r>
            <a:r>
              <a:rPr b="false">
                <a:latin typeface="Comic Sans MS"/>
                <a:ea typeface="宋体"/>
              </a:rPr>
              <a:t>（上面执行计算作业</a:t>
            </a:r>
            <a:r>
              <a:rPr b="false">
                <a:latin typeface="Comic Sans MS"/>
                <a:ea typeface="宋体"/>
              </a:rPr>
              <a:t>/</a:t>
            </a:r>
            <a:r>
              <a:rPr b="false">
                <a:latin typeface="Comic Sans MS"/>
                <a:ea typeface="宋体"/>
              </a:rPr>
              <a:t>某种语言），也可以多人共享机器资源</a:t>
            </a:r>
            <a:endParaRPr/>
          </a:p>
          <a:p>
            <a:pPr marL="742950" lvl="1" indent="-285750">
              <a:spcBef>
                <a:spcPct val="20000"/>
              </a:spcBef>
              <a:buSzPct val="100000"/>
              <a:buChar char="–"/>
            </a:pPr>
            <a:r>
              <a:rPr lang="en-US" b="false">
                <a:latin typeface="Comic Sans MS"/>
                <a:ea typeface="宋体"/>
              </a:rPr>
              <a:t>虚拟机（</a:t>
            </a:r>
            <a:r>
              <a:rPr lang="en-US" b="false">
                <a:latin typeface="Comic Sans MS"/>
                <a:ea typeface="宋体"/>
              </a:rPr>
              <a:t>VMWare</a:t>
            </a:r>
            <a:r>
              <a:rPr lang="en-US" b="false">
                <a:latin typeface="Comic Sans MS"/>
                <a:ea typeface="宋体"/>
              </a:rPr>
              <a:t>）</a:t>
            </a:r>
            <a:endParaRPr/>
          </a:p>
          <a:p>
            <a:pPr marL="1143000" lvl="2" indent="-228600">
              <a:spcBef>
                <a:spcPct val="20000"/>
              </a:spcBef>
              <a:buSzPct val="100000"/>
              <a:buChar char="•"/>
            </a:pPr>
            <a:r>
              <a:rPr lang="zh-CN" b="false">
                <a:latin typeface="Comic Sans MS"/>
                <a:ea typeface="宋体"/>
              </a:rPr>
              <a:t>用户态模拟器</a:t>
            </a:r>
            <a:r>
              <a:rPr lang="zh-CN" b="false">
                <a:latin typeface="Comic Sans MS"/>
                <a:ea typeface="宋体"/>
              </a:rPr>
              <a:t>+</a:t>
            </a:r>
            <a:r>
              <a:rPr lang="zh-CN" b="false">
                <a:latin typeface="Comic Sans MS"/>
                <a:ea typeface="宋体"/>
              </a:rPr>
              <a:t>内核态虚拟设备</a:t>
            </a:r>
            <a:endParaRPr/>
          </a:p>
          <a:p>
            <a:pPr marL="742950" lvl="1" indent="-285750">
              <a:spcBef>
                <a:spcPct val="20000"/>
              </a:spcBef>
              <a:buSzPct val="100000"/>
              <a:buChar char="–"/>
            </a:pPr>
            <a:r>
              <a:rPr lang="en-US" b="false">
                <a:latin typeface="Comic Sans MS"/>
                <a:ea typeface="宋体"/>
              </a:rPr>
              <a:t>容器（</a:t>
            </a:r>
            <a:r>
              <a:rPr lang="en-US" b="false">
                <a:latin typeface="Comic Sans MS"/>
                <a:ea typeface="宋体"/>
              </a:rPr>
              <a:t>Docker</a:t>
            </a:r>
            <a:r>
              <a:rPr lang="en-US" b="false">
                <a:latin typeface="Comic Sans MS"/>
                <a:ea typeface="宋体"/>
              </a:rPr>
              <a:t>）</a:t>
            </a:r>
            <a:endParaRPr/>
          </a:p>
          <a:p>
            <a:pPr marL="1143000" lvl="2" indent="-228600">
              <a:spcBef>
                <a:spcPct val="20000"/>
              </a:spcBef>
              <a:buSzPct val="100000"/>
              <a:buChar char="•"/>
            </a:pPr>
            <a:r>
              <a:rPr lang="zh-CN" b="false">
                <a:latin typeface="Comic Sans MS"/>
                <a:ea typeface="宋体"/>
              </a:rPr>
              <a:t>隔离</a:t>
            </a:r>
            <a:endParaRPr/>
          </a:p>
          <a:p>
            <a:pPr marL="1143000" lvl="2" indent="-228600">
              <a:spcBef>
                <a:spcPct val="20000"/>
              </a:spcBef>
              <a:buSzPct val="100000"/>
              <a:buChar char="•"/>
            </a:pPr>
            <a:r>
              <a:rPr lang="zh-CN" b="false">
                <a:latin typeface="Comic Sans MS"/>
                <a:ea typeface="宋体"/>
              </a:rPr>
              <a:t>叠加</a:t>
            </a:r>
            <a:endParaRPr/>
          </a:p>
        </p:txBody>
      </p:sp>
      <p:sp>
        <p:nvSpPr>
          <p:cNvPr id="228"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229" name="图片 1"/>
          <p:cNvPicPr>
            <a:picLocks noGrp="true" noChangeAspect="true"/>
          </p:cNvPicPr>
          <p:nvPr/>
        </p:nvPicPr>
        <p:blipFill>
          <a:blip r:embed="rId1"/>
          <a:srcRect/>
          <a:stretch>
            <a:fillRect/>
          </a:stretch>
        </p:blipFill>
        <p:spPr>
          <a:xfrm>
            <a:off x="3733800" y="3962400"/>
            <a:ext cx="4656137" cy="2895600"/>
          </a:xfrm>
          <a:prstGeom prst="rect">
            <a:avLst/>
          </a:prstGeom>
          <a:noFill/>
        </p:spPr>
      </p:pic>
    </p:spTree>
  </p:cSld>
  <p:clrMapOvr>
    <a:masterClrMapping/>
  </p:clrMapOvr>
  <p:transition/>
</p:sld>
</file>

<file path=ppt/slides/slide4.xml><?xml version="1.0" encoding="utf-8"?>
<p:sld xmlns:a="http://schemas.openxmlformats.org/drawingml/2006/main" xmlns:p="http://schemas.openxmlformats.org/presentationml/2006/main">
  <p:cSld>
    <p:spTree>
      <p:nvGrpSpPr>
        <p:cNvPr id="230" name=""/>
        <p:cNvGrpSpPr/>
        <p:nvPr/>
      </p:nvGrpSpPr>
      <p:grpSpPr>
        <a:xfrm>
          <a:off x="0" y="0"/>
          <a:ext cx="0" cy="0"/>
          <a:chOff x="0" y="0"/>
          <a:chExt cx="0" cy="0"/>
        </a:xfrm>
      </p:grpSpPr>
      <p:sp>
        <p:nvSpPr>
          <p:cNvPr id="231"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History</a:t>
            </a:r>
            <a:endParaRPr/>
          </a:p>
        </p:txBody>
      </p:sp>
      <p:sp>
        <p:nvSpPr>
          <p:cNvPr id="232"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a:latin typeface="Comic Sans MS"/>
                <a:ea typeface="宋体"/>
              </a:rPr>
              <a:t>计算机硬件的发展</a:t>
            </a:r>
            <a:endParaRPr/>
          </a:p>
          <a:p>
            <a:pPr marL="742950" lvl="1" indent="-285750">
              <a:spcBef>
                <a:spcPct val="20000"/>
              </a:spcBef>
              <a:buSzPct val="100000"/>
              <a:buChar char="–"/>
            </a:pPr>
            <a:r>
              <a:rPr lang="zh-CN" b="true">
                <a:latin typeface="Comic Sans MS"/>
                <a:ea typeface="宋体"/>
              </a:rPr>
              <a:t>机械式计算机</a:t>
            </a:r>
            <a:r>
              <a:rPr lang="zh-CN" b="false">
                <a:latin typeface="Comic Sans MS"/>
                <a:ea typeface="宋体"/>
              </a:rPr>
              <a:t>，</a:t>
            </a:r>
            <a:r>
              <a:rPr lang="zh-CN" b="false">
                <a:latin typeface="Comic Sans MS"/>
                <a:ea typeface="宋体"/>
              </a:rPr>
              <a:t>Charles Babbage (1792-1871)</a:t>
            </a:r>
            <a:r>
              <a:rPr lang="zh-CN" b="false">
                <a:latin typeface="Comic Sans MS"/>
                <a:ea typeface="宋体"/>
              </a:rPr>
              <a:t>的</a:t>
            </a:r>
            <a:r>
              <a:rPr lang="zh-CN" b="false">
                <a:latin typeface="Comic Sans MS"/>
                <a:ea typeface="宋体"/>
              </a:rPr>
              <a:t> </a:t>
            </a:r>
            <a:r>
              <a:rPr lang="zh-CN" b="false">
                <a:latin typeface="Comic Sans MS"/>
                <a:ea typeface="宋体"/>
              </a:rPr>
              <a:t>“分析机”</a:t>
            </a:r>
            <a:r>
              <a:rPr lang="zh-CN" b="false">
                <a:latin typeface="Comic Sans MS"/>
                <a:ea typeface="宋体"/>
              </a:rPr>
              <a:t> (</a:t>
            </a:r>
            <a:r>
              <a:rPr lang="zh-CN" b="false">
                <a:latin typeface="Comic Sans MS"/>
                <a:ea typeface="宋体"/>
              </a:rPr>
              <a:t>设计，具备现代计算机很多特征</a:t>
            </a:r>
            <a:r>
              <a:rPr lang="zh-CN" b="false">
                <a:latin typeface="Comic Sans MS"/>
                <a:ea typeface="宋体"/>
              </a:rPr>
              <a:t>)</a:t>
            </a:r>
            <a:endParaRPr/>
          </a:p>
          <a:p>
            <a:pPr marL="742950" lvl="1" indent="-285750">
              <a:spcBef>
                <a:spcPct val="20000"/>
              </a:spcBef>
              <a:buSzPct val="100000"/>
              <a:buChar char="–"/>
            </a:pPr>
            <a:r>
              <a:rPr lang="zh-CN" b="true">
                <a:latin typeface="Comic Sans MS"/>
                <a:ea typeface="宋体"/>
              </a:rPr>
              <a:t>机电式计算机</a:t>
            </a:r>
            <a:r>
              <a:rPr lang="zh-CN" b="false">
                <a:latin typeface="Comic Sans MS"/>
                <a:ea typeface="宋体"/>
              </a:rPr>
              <a:t>，</a:t>
            </a:r>
            <a:r>
              <a:rPr lang="zh-CN" b="false">
                <a:latin typeface="Comic Sans MS"/>
                <a:ea typeface="宋体"/>
              </a:rPr>
              <a:t>Babbage-</a:t>
            </a:r>
            <a:r>
              <a:rPr lang="zh-CN" b="false">
                <a:latin typeface="Comic Sans MS"/>
                <a:ea typeface="宋体"/>
              </a:rPr>
              <a:t>二次世界大战</a:t>
            </a:r>
            <a:endParaRPr/>
          </a:p>
          <a:p>
            <a:pPr marL="1143000" lvl="2" indent="-228600">
              <a:spcBef>
                <a:spcPct val="20000"/>
              </a:spcBef>
              <a:buSzPct val="100000"/>
              <a:buChar char="•"/>
            </a:pPr>
            <a:r>
              <a:rPr lang="en-US" b="false">
                <a:latin typeface="Comic Sans MS"/>
                <a:ea typeface="宋体"/>
              </a:rPr>
              <a:t>第一台可工作的数字计算机，</a:t>
            </a:r>
            <a:r>
              <a:rPr lang="en-US" b="false">
                <a:latin typeface="Comic Sans MS"/>
                <a:ea typeface="宋体"/>
              </a:rPr>
              <a:t>300</a:t>
            </a:r>
            <a:r>
              <a:rPr lang="en-US" b="false">
                <a:latin typeface="Comic Sans MS"/>
                <a:ea typeface="宋体"/>
              </a:rPr>
              <a:t>个真空管</a:t>
            </a:r>
            <a:endParaRPr/>
          </a:p>
          <a:p>
            <a:pPr marL="1143000" lvl="2" indent="-228600">
              <a:spcBef>
                <a:spcPct val="20000"/>
              </a:spcBef>
              <a:buSzPct val="100000"/>
              <a:buChar char="•"/>
            </a:pPr>
            <a:r>
              <a:rPr lang="en-US" b="false">
                <a:latin typeface="Comic Sans MS"/>
                <a:ea typeface="宋体"/>
              </a:rPr>
              <a:t>Zuse</a:t>
            </a:r>
            <a:r>
              <a:rPr lang="en-US" b="false">
                <a:latin typeface="Comic Sans MS"/>
                <a:ea typeface="宋体"/>
              </a:rPr>
              <a:t>的</a:t>
            </a:r>
            <a:r>
              <a:rPr lang="en-US" b="false">
                <a:latin typeface="Comic Sans MS"/>
                <a:ea typeface="宋体"/>
              </a:rPr>
              <a:t>Z3</a:t>
            </a:r>
            <a:r>
              <a:rPr lang="en-US" b="false">
                <a:latin typeface="Comic Sans MS"/>
                <a:ea typeface="宋体"/>
              </a:rPr>
              <a:t>计算机</a:t>
            </a:r>
            <a:endParaRPr/>
          </a:p>
          <a:p>
            <a:pPr marL="1143000" lvl="2" indent="-228600">
              <a:spcBef>
                <a:spcPct val="20000"/>
              </a:spcBef>
              <a:buSzPct val="100000"/>
              <a:buChar char="•"/>
            </a:pPr>
            <a:r>
              <a:rPr lang="en-US" b="false">
                <a:latin typeface="Comic Sans MS"/>
                <a:ea typeface="宋体"/>
              </a:rPr>
              <a:t>Howard Aiken</a:t>
            </a:r>
            <a:r>
              <a:rPr lang="en-US" b="false">
                <a:latin typeface="Comic Sans MS"/>
                <a:ea typeface="宋体"/>
              </a:rPr>
              <a:t>在哈佛建造了</a:t>
            </a:r>
            <a:r>
              <a:rPr lang="en-US" b="false">
                <a:latin typeface="Comic Sans MS"/>
                <a:ea typeface="宋体"/>
              </a:rPr>
              <a:t>Mark I</a:t>
            </a:r>
            <a:endParaRPr/>
          </a:p>
          <a:p>
            <a:pPr marL="742950" lvl="1" indent="-285750">
              <a:spcBef>
                <a:spcPct val="20000"/>
              </a:spcBef>
              <a:buSzPct val="100000"/>
              <a:buChar char="–"/>
            </a:pPr>
            <a:r>
              <a:rPr lang="zh-CN" b="true">
                <a:latin typeface="Comic Sans MS"/>
                <a:ea typeface="宋体"/>
              </a:rPr>
              <a:t>电子计算机</a:t>
            </a:r>
            <a:r>
              <a:rPr lang="zh-CN" b="false">
                <a:latin typeface="Comic Sans MS"/>
                <a:ea typeface="宋体"/>
              </a:rPr>
              <a:t>，</a:t>
            </a:r>
            <a:r>
              <a:rPr lang="zh-CN" b="false">
                <a:latin typeface="Comic Sans MS"/>
                <a:ea typeface="宋体"/>
              </a:rPr>
              <a:t>ENIAC</a:t>
            </a:r>
            <a:r>
              <a:rPr lang="zh-CN" b="false">
                <a:latin typeface="Comic Sans MS"/>
                <a:ea typeface="宋体"/>
              </a:rPr>
              <a:t>，</a:t>
            </a:r>
            <a:r>
              <a:rPr lang="zh-CN" b="false">
                <a:latin typeface="Comic Sans MS"/>
                <a:ea typeface="宋体"/>
              </a:rPr>
              <a:t>3000</a:t>
            </a:r>
            <a:r>
              <a:rPr lang="zh-CN" b="false">
                <a:latin typeface="Comic Sans MS"/>
                <a:ea typeface="宋体"/>
              </a:rPr>
              <a:t>个真空管</a:t>
            </a:r>
            <a:endParaRPr/>
          </a:p>
          <a:p>
            <a:pPr marL="1143000" lvl="2" indent="-228600">
              <a:spcBef>
                <a:spcPct val="20000"/>
              </a:spcBef>
              <a:buSzPct val="100000"/>
              <a:buChar char="•"/>
            </a:pPr>
            <a:r>
              <a:rPr lang="en-US" b="false">
                <a:latin typeface="Comic Sans MS"/>
                <a:ea typeface="宋体"/>
              </a:rPr>
              <a:t>宾夕法尼亚大学的</a:t>
            </a:r>
            <a:r>
              <a:rPr lang="en-US" b="false">
                <a:latin typeface="Comic Sans MS"/>
                <a:ea typeface="宋体"/>
              </a:rPr>
              <a:t>William Mauchley</a:t>
            </a:r>
            <a:r>
              <a:rPr lang="en-US" b="false">
                <a:latin typeface="Comic Sans MS"/>
                <a:ea typeface="宋体"/>
              </a:rPr>
              <a:t>和他的学生</a:t>
            </a:r>
            <a:r>
              <a:rPr lang="en-US" b="false">
                <a:latin typeface="Comic Sans MS"/>
                <a:ea typeface="宋体"/>
              </a:rPr>
              <a:t>J. Presper Eckert</a:t>
            </a:r>
            <a:endParaRPr/>
          </a:p>
          <a:p>
            <a:pPr marL="1143000" lvl="2" indent="-228600">
              <a:spcBef>
                <a:spcPct val="20000"/>
              </a:spcBef>
              <a:buSzPct val="100000"/>
              <a:buChar char="•"/>
            </a:pPr>
            <a:r>
              <a:rPr lang="zh-CN" b="false">
                <a:latin typeface="Comic Sans MS"/>
                <a:ea typeface="宋体"/>
              </a:rPr>
              <a:t>操作方式：</a:t>
            </a:r>
            <a:endParaRPr/>
          </a:p>
          <a:p>
            <a:pPr lvl="3" indent="-228600">
              <a:spcBef>
                <a:spcPct val="20000"/>
              </a:spcBef>
              <a:buSzPct val="100000"/>
              <a:buChar char="•"/>
            </a:pPr>
            <a:r>
              <a:rPr lang="en-US" b="false">
                <a:latin typeface="Comic Sans MS"/>
                <a:ea typeface="宋体"/>
              </a:rPr>
              <a:t>插线板控制计算机（上千根电缆）</a:t>
            </a:r>
            <a:endParaRPr/>
          </a:p>
          <a:p>
            <a:pPr lvl="3" indent="-228600">
              <a:spcBef>
                <a:spcPct val="20000"/>
              </a:spcBef>
              <a:buSzPct val="100000"/>
              <a:buChar char="•"/>
            </a:pPr>
            <a:r>
              <a:rPr lang="en-US" b="false">
                <a:latin typeface="Comic Sans MS"/>
                <a:ea typeface="宋体"/>
              </a:rPr>
              <a:t>机器语言（穿孔卡片）</a:t>
            </a:r>
            <a:endParaRPr/>
          </a:p>
          <a:p>
            <a:pPr marL="742950" lvl="1" indent="-285750">
              <a:spcBef>
                <a:spcPct val="20000"/>
              </a:spcBef>
              <a:buSzPct val="100000"/>
              <a:buChar char="–"/>
            </a:pPr>
            <a:endParaRPr/>
          </a:p>
        </p:txBody>
      </p:sp>
      <p:sp>
        <p:nvSpPr>
          <p:cNvPr id="233"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234" name=""/>
        <p:cNvGrpSpPr/>
        <p:nvPr/>
      </p:nvGrpSpPr>
      <p:grpSpPr>
        <a:xfrm>
          <a:off x="0" y="0"/>
          <a:ext cx="0" cy="0"/>
          <a:chOff x="0" y="0"/>
          <a:chExt cx="0" cy="0"/>
        </a:xfrm>
      </p:grpSpPr>
      <p:sp>
        <p:nvSpPr>
          <p:cNvPr id="235"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zh-CN" b="true" i="false" u="none">
                <a:ea typeface="宋体" pitchFamily="2" charset="-122"/>
              </a:rPr>
              <a:t>OS迭代</a:t>
            </a:r>
            <a:endParaRPr/>
          </a:p>
        </p:txBody>
      </p:sp>
      <p:sp>
        <p:nvSpPr>
          <p:cNvPr id="236"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a:latin typeface="Comic Sans MS"/>
                <a:ea typeface="宋体"/>
              </a:rPr>
              <a:t>Cloud</a:t>
            </a:r>
            <a:endParaRPr/>
          </a:p>
          <a:p>
            <a:pPr marL="742950" lvl="1" indent="-285750">
              <a:spcBef>
                <a:spcPct val="20000"/>
              </a:spcBef>
              <a:buSzPct val="100000"/>
              <a:buChar char="–"/>
            </a:pPr>
            <a:r>
              <a:rPr lang="en-US" b="false">
                <a:latin typeface="Comic Sans MS"/>
                <a:ea typeface="宋体"/>
              </a:rPr>
              <a:t>管理单机资源：传统</a:t>
            </a:r>
            <a:r>
              <a:rPr lang="en-US" b="false">
                <a:latin typeface="Comic Sans MS"/>
                <a:ea typeface="宋体"/>
              </a:rPr>
              <a:t>OS</a:t>
            </a:r>
            <a:endParaRPr/>
          </a:p>
          <a:p>
            <a:pPr marL="742950" lvl="1" indent="-285750">
              <a:spcBef>
                <a:spcPct val="20000"/>
              </a:spcBef>
              <a:buSzPct val="100000"/>
              <a:buChar char="–"/>
            </a:pPr>
            <a:r>
              <a:rPr lang="en-US" b="false">
                <a:latin typeface="Comic Sans MS"/>
                <a:ea typeface="宋体"/>
              </a:rPr>
              <a:t>管理分布式集群资源：</a:t>
            </a:r>
            <a:r>
              <a:rPr lang="en-US" b="false">
                <a:latin typeface="Comic Sans MS"/>
                <a:ea typeface="宋体"/>
              </a:rPr>
              <a:t>Cloud OS</a:t>
            </a:r>
            <a:endParaRPr/>
          </a:p>
          <a:p>
            <a:pPr marL="1143000" lvl="2" indent="-228600">
              <a:spcBef>
                <a:spcPct val="20000"/>
              </a:spcBef>
              <a:buSzPct val="100000"/>
              <a:buChar char="•"/>
            </a:pPr>
            <a:r>
              <a:rPr lang="zh-CN" b="false">
                <a:latin typeface="Comic Sans MS"/>
                <a:ea typeface="宋体"/>
              </a:rPr>
              <a:t>Kubernetes?</a:t>
            </a:r>
            <a:endParaRPr/>
          </a:p>
        </p:txBody>
      </p:sp>
      <p:sp>
        <p:nvSpPr>
          <p:cNvPr id="237"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pic>
        <p:nvPicPr>
          <p:cNvPr id="238" name="图片 2"/>
          <p:cNvPicPr>
            <a:picLocks noGrp="true" noChangeAspect="true"/>
          </p:cNvPicPr>
          <p:nvPr/>
        </p:nvPicPr>
        <p:blipFill>
          <a:blip r:embed="rId1"/>
          <a:srcRect/>
          <a:stretch>
            <a:fillRect/>
          </a:stretch>
        </p:blipFill>
        <p:spPr>
          <a:xfrm rot="0" flipH="false" flipV="false">
            <a:off x="4189413" y="2954383"/>
            <a:ext cx="4954587" cy="2438400"/>
          </a:xfrm>
          <a:prstGeom prst="rect">
            <a:avLst/>
          </a:prstGeom>
          <a:noFill/>
        </p:spPr>
      </p:pic>
      <p:pic>
        <p:nvPicPr>
          <p:cNvPr id="239" name="图片 3"/>
          <p:cNvPicPr>
            <a:picLocks noGrp="true" noChangeAspect="true"/>
          </p:cNvPicPr>
          <p:nvPr/>
        </p:nvPicPr>
        <p:blipFill>
          <a:blip r:embed="rId2"/>
          <a:srcRect/>
          <a:stretch>
            <a:fillRect/>
          </a:stretch>
        </p:blipFill>
        <p:spPr>
          <a:xfrm>
            <a:off x="152400" y="4675187"/>
            <a:ext cx="5378450" cy="2182812"/>
          </a:xfrm>
          <a:prstGeom prst="rect">
            <a:avLst/>
          </a:prstGeom>
          <a:noFill/>
        </p:spPr>
      </p:pic>
    </p:spTree>
  </p:cSld>
  <p:clrMapOvr>
    <a:masterClrMapping/>
  </p:clrMapOvr>
  <p:transition/>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240" name=""/>
        <p:cNvGrpSpPr/>
        <p:nvPr/>
      </p:nvGrpSpPr>
      <p:grpSpPr>
        <a:xfrm>
          <a:off x="0" y="0"/>
          <a:ext cx="0" cy="0"/>
          <a:chOff x="0" y="0"/>
          <a:chExt cx="0" cy="0"/>
        </a:xfrm>
      </p:grpSpPr>
      <p:sp>
        <p:nvSpPr>
          <p:cNvPr id="241"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zh-CN" b="true" i="false" u="none">
                <a:ea typeface="宋体" pitchFamily="2" charset="-122"/>
              </a:rPr>
              <a:t>备忘录</a:t>
            </a:r>
            <a:endParaRPr/>
          </a:p>
        </p:txBody>
      </p:sp>
      <p:pic>
        <p:nvPicPr>
          <p:cNvPr id="242" name="内容占位符 5"/>
          <p:cNvPicPr>
            <a:picLocks noGrp="true" noChangeAspect="true"/>
          </p:cNvPicPr>
          <p:nvPr>
            <p:ph type="obj"/>
          </p:nvPr>
        </p:nvPicPr>
        <p:blipFill>
          <a:blip r:embed="rId1"/>
          <a:srcRect l="0" t="0" r="0" b="0"/>
          <a:stretch>
            <a:fillRect/>
          </a:stretch>
        </p:blipFill>
        <p:spPr>
          <a:xfrm>
            <a:off x="152400" y="2286000"/>
            <a:ext cx="8834437" cy="2667000"/>
          </a:xfrm>
          <a:prstGeom prst="rect">
            <a:avLst/>
          </a:prstGeom>
          <a:noFill/>
        </p:spPr>
      </p:pic>
      <p:sp>
        <p:nvSpPr>
          <p:cNvPr id="243"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5.xml><?xml version="1.0" encoding="utf-8"?>
<p:sld xmlns:a="http://schemas.openxmlformats.org/drawingml/2006/main" xmlns:p="http://schemas.openxmlformats.org/presentationml/2006/main">
  <p:cSld>
    <p:spTree>
      <p:nvGrpSpPr>
        <p:cNvPr id="244" name=""/>
        <p:cNvGrpSpPr/>
        <p:nvPr/>
      </p:nvGrpSpPr>
      <p:grpSpPr>
        <a:xfrm>
          <a:off x="0" y="0"/>
          <a:ext cx="0" cy="0"/>
          <a:chOff x="0" y="0"/>
          <a:chExt cx="0" cy="0"/>
        </a:xfrm>
      </p:grpSpPr>
      <p:sp>
        <p:nvSpPr>
          <p:cNvPr id="245"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History</a:t>
            </a:r>
            <a:endParaRPr/>
          </a:p>
        </p:txBody>
      </p:sp>
      <p:sp>
        <p:nvSpPr>
          <p:cNvPr id="246"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i="false" u="none">
                <a:ea typeface="宋体" pitchFamily="2" charset="-122"/>
              </a:rPr>
              <a:t>第二代电子计算机（1955-1964）</a:t>
            </a:r>
            <a:endParaRPr/>
          </a:p>
          <a:p>
            <a:pPr marL="742950" lvl="1" indent="-285750">
              <a:spcBef>
                <a:spcPct val="20000"/>
              </a:spcBef>
              <a:buSzPct val="100000"/>
              <a:buChar char="–"/>
            </a:pPr>
            <a:r>
              <a:rPr lang="zh-CN" b="false" i="false" u="none">
                <a:ea typeface="宋体" pitchFamily="2" charset="-122"/>
              </a:rPr>
              <a:t>晶体管+批处理系统</a:t>
            </a:r>
            <a:endParaRPr/>
          </a:p>
          <a:p>
            <a:pPr marL="742950" lvl="1" indent="-285750">
              <a:spcBef>
                <a:spcPct val="20000"/>
              </a:spcBef>
              <a:buSzPct val="100000"/>
              <a:buChar char="–"/>
            </a:pPr>
            <a:r>
              <a:rPr lang="zh-CN" b="false" i="false" u="none">
                <a:ea typeface="宋体" pitchFamily="2" charset="-122"/>
              </a:rPr>
              <a:t>批处理：</a:t>
            </a:r>
            <a:endParaRPr/>
          </a:p>
          <a:p>
            <a:pPr marL="1143000" lvl="2" indent="-228600">
              <a:spcBef>
                <a:spcPct val="20000"/>
              </a:spcBef>
              <a:buSzPct val="100000"/>
              <a:buChar char="•"/>
            </a:pPr>
            <a:r>
              <a:rPr lang="en-US" b="false" i="false" u="none">
                <a:ea typeface="宋体" pitchFamily="2" charset="-122"/>
              </a:rPr>
              <a:t>Motivation是减少机时的浪费，任务不间断执行</a:t>
            </a:r>
            <a:endParaRPr/>
          </a:p>
          <a:p>
            <a:pPr marL="1143000" lvl="2" indent="-228600">
              <a:spcBef>
                <a:spcPct val="20000"/>
              </a:spcBef>
              <a:buSzPct val="100000"/>
              <a:buChar char="•"/>
            </a:pPr>
            <a:r>
              <a:rPr lang="en-US" b="false" i="false" u="none">
                <a:ea typeface="宋体" pitchFamily="2" charset="-122"/>
              </a:rPr>
              <a:t>便宜的计算机执行I/O（IBM 1401把全部作业从穿孔卡带读出，写入磁带）</a:t>
            </a:r>
            <a:endParaRPr/>
          </a:p>
          <a:p>
            <a:pPr marL="1143000" lvl="2" indent="-228600">
              <a:spcBef>
                <a:spcPct val="20000"/>
              </a:spcBef>
              <a:buSzPct val="100000"/>
              <a:buChar char="•"/>
            </a:pPr>
            <a:r>
              <a:rPr lang="en-US" b="false" i="false" u="none">
                <a:ea typeface="宋体" pitchFamily="2" charset="-122"/>
              </a:rPr>
              <a:t>收集一小时的批量作业，将磁带连到高端计算机执行计算任务（IBM 7094）</a:t>
            </a:r>
            <a:endParaRPr/>
          </a:p>
          <a:p>
            <a:pPr marL="1143000" lvl="2" indent="-228600">
              <a:spcBef>
                <a:spcPct val="20000"/>
              </a:spcBef>
              <a:buSzPct val="100000"/>
              <a:buChar char="•"/>
            </a:pPr>
            <a:r>
              <a:rPr lang="en-US" b="false" i="false" u="none">
                <a:ea typeface="宋体" pitchFamily="2" charset="-122"/>
              </a:rPr>
              <a:t>程序员和运维人员分开</a:t>
            </a:r>
            <a:endParaRPr/>
          </a:p>
          <a:p>
            <a:pPr marL="742950" lvl="1" indent="-285750">
              <a:spcBef>
                <a:spcPct val="20000"/>
              </a:spcBef>
              <a:buSzPct val="100000"/>
              <a:buChar char="–"/>
            </a:pPr>
            <a:r>
              <a:rPr lang="zh-CN" b="false" i="false" u="none">
                <a:ea typeface="宋体" pitchFamily="2" charset="-122"/>
              </a:rPr>
              <a:t>这个阶段的操作系统：Just Libaries</a:t>
            </a:r>
            <a:endParaRPr/>
          </a:p>
          <a:p>
            <a:pPr marL="1143000" lvl="2" indent="-228600">
              <a:spcBef>
                <a:spcPct val="20000"/>
              </a:spcBef>
              <a:buSzPct val="100000"/>
              <a:buChar char="•"/>
            </a:pPr>
            <a:r>
              <a:rPr lang="en-US" b="false" i="false" u="none">
                <a:ea typeface="宋体" pitchFamily="2" charset="-122"/>
              </a:rPr>
              <a:t>例如对处理I/O的代码进行封装，提供API</a:t>
            </a:r>
            <a:endParaRPr/>
          </a:p>
        </p:txBody>
      </p:sp>
      <p:sp>
        <p:nvSpPr>
          <p:cNvPr id="247"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6.xml><?xml version="1.0" encoding="utf-8"?>
<p:sld xmlns:a="http://schemas.openxmlformats.org/drawingml/2006/main" xmlns:p="http://schemas.openxmlformats.org/presentationml/2006/main" xmlns:r="http://schemas.openxmlformats.org/officeDocument/2006/relationships">
  <p:cSld>
    <p:spTree>
      <p:nvGrpSpPr>
        <p:cNvPr id="248" name=""/>
        <p:cNvGrpSpPr/>
        <p:nvPr/>
      </p:nvGrpSpPr>
      <p:grpSpPr>
        <a:xfrm>
          <a:off x="0" y="0"/>
          <a:ext cx="0" cy="0"/>
          <a:chOff x="0" y="0"/>
          <a:chExt cx="0" cy="0"/>
        </a:xfrm>
      </p:grpSpPr>
      <p:sp>
        <p:nvSpPr>
          <p:cNvPr id="249"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History</a:t>
            </a:r>
            <a:endParaRPr/>
          </a:p>
        </p:txBody>
      </p:sp>
      <p:pic>
        <p:nvPicPr>
          <p:cNvPr id="250" name="内容占位符 5"/>
          <p:cNvPicPr>
            <a:picLocks noGrp="true" noChangeAspect="true"/>
          </p:cNvPicPr>
          <p:nvPr>
            <p:ph type="obj"/>
          </p:nvPr>
        </p:nvPicPr>
        <p:blipFill>
          <a:blip r:embed="rId1"/>
          <a:srcRect l="0" t="0" r="0" b="0"/>
          <a:stretch>
            <a:fillRect/>
          </a:stretch>
        </p:blipFill>
        <p:spPr>
          <a:xfrm>
            <a:off x="457200" y="1787525"/>
            <a:ext cx="8305800" cy="4044950"/>
          </a:xfrm>
          <a:prstGeom prst="rect">
            <a:avLst/>
          </a:prstGeom>
          <a:noFill/>
        </p:spPr>
      </p:pic>
      <p:sp>
        <p:nvSpPr>
          <p:cNvPr id="251"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
        <p:nvSpPr>
          <p:cNvPr id="252" name=""/>
          <p:cNvSpPr txBox="true"/>
          <p:nvPr/>
        </p:nvSpPr>
        <p:spPr>
          <a:xfrm rot="0" flipH="false" flipV="false">
            <a:off x="1546226" y="5930900"/>
            <a:ext cx="6127749" cy="698500"/>
          </a:xfrm>
          <a:prstGeom prst="rect">
            <a:avLst/>
          </a:prstGeom>
          <a:ln w="12700">
            <a:prstDash val="solid"/>
            <a:miter lim="800000"/>
          </a:ln>
        </p:spPr>
        <p:txBody>
          <a:bodyPr>
            <a:spAutoFit/>
          </a:bodyPr>
          <a:p>
            <a:pPr>
              <a:buNone/>
            </a:pPr>
            <a:r>
              <a:rPr lang="zh-CN"/>
              <a:t>批处理系统在处理复杂任务（例如</a:t>
            </a:r>
            <a:r>
              <a:rPr lang="en-US"/>
              <a:t>:</a:t>
            </a:r>
            <a:r>
              <a:rPr lang="en-US"/>
              <a:t>I/O</a:t>
            </a:r>
            <a:r>
              <a:rPr lang="zh-CN"/>
              <a:t>和计算无规律交替进行）时不够高效</a:t>
            </a:r>
            <a:endParaRPr/>
          </a:p>
        </p:txBody>
      </p:sp>
    </p:spTree>
  </p:cSld>
  <p:clrMapOvr>
    <a:masterClrMapping/>
  </p:clrMapOvr>
  <p:transition/>
</p:sld>
</file>

<file path=ppt/slides/slide7.xml><?xml version="1.0" encoding="utf-8"?>
<p:sld xmlns:a="http://schemas.openxmlformats.org/drawingml/2006/main" xmlns:p="http://schemas.openxmlformats.org/presentationml/2006/main">
  <p:cSld>
    <p:spTree>
      <p:nvGrpSpPr>
        <p:cNvPr id="253" name=""/>
        <p:cNvGrpSpPr/>
        <p:nvPr/>
      </p:nvGrpSpPr>
      <p:grpSpPr>
        <a:xfrm>
          <a:off x="0" y="0"/>
          <a:ext cx="0" cy="0"/>
          <a:chOff x="0" y="0"/>
          <a:chExt cx="0" cy="0"/>
        </a:xfrm>
      </p:grpSpPr>
      <p:sp>
        <p:nvSpPr>
          <p:cNvPr id="254"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History</a:t>
            </a:r>
            <a:endParaRPr/>
          </a:p>
        </p:txBody>
      </p:sp>
      <p:sp>
        <p:nvSpPr>
          <p:cNvPr id="255"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i="false" u="none">
                <a:ea typeface="宋体" pitchFamily="2" charset="-122"/>
              </a:rPr>
              <a:t>第三代电子计算机（1965-1980）</a:t>
            </a:r>
            <a:endParaRPr/>
          </a:p>
          <a:p>
            <a:pPr marL="742950" lvl="1" indent="-285750">
              <a:spcBef>
                <a:spcPct val="20000"/>
              </a:spcBef>
              <a:buSzPct val="100000"/>
              <a:buChar char="–"/>
            </a:pPr>
            <a:r>
              <a:rPr lang="zh-CN" b="false" i="false" u="none">
                <a:ea typeface="宋体" pitchFamily="2" charset="-122"/>
              </a:rPr>
              <a:t>集成电路和多道程序设计</a:t>
            </a:r>
            <a:endParaRPr/>
          </a:p>
          <a:p>
            <a:pPr marL="742950" lvl="1" indent="-285750">
              <a:spcBef>
                <a:spcPct val="20000"/>
              </a:spcBef>
              <a:buSzPct val="100000"/>
              <a:buChar char="–"/>
            </a:pPr>
            <a:r>
              <a:rPr lang="zh-CN" b="false" i="false" u="none">
                <a:ea typeface="宋体" pitchFamily="2" charset="-122"/>
              </a:rPr>
              <a:t>背景：兼容机（IBM 360系列）</a:t>
            </a:r>
            <a:endParaRPr/>
          </a:p>
          <a:p>
            <a:pPr marL="742950" lvl="1" indent="-285750">
              <a:spcBef>
                <a:spcPct val="20000"/>
              </a:spcBef>
              <a:buSzPct val="100000"/>
              <a:buChar char="–"/>
            </a:pPr>
            <a:r>
              <a:rPr lang="zh-CN" b="false" i="false" u="none">
                <a:ea typeface="宋体" pitchFamily="2" charset="-122"/>
              </a:rPr>
              <a:t>多道程序设计（multiprogramming）</a:t>
            </a:r>
            <a:endParaRPr/>
          </a:p>
          <a:p>
            <a:pPr marL="1143000" lvl="2" indent="-228600">
              <a:spcBef>
                <a:spcPct val="20000"/>
              </a:spcBef>
              <a:buSzPct val="100000"/>
              <a:buChar char="•"/>
            </a:pPr>
            <a:r>
              <a:rPr lang="en-US" b="false" i="false" u="none">
                <a:ea typeface="宋体" pitchFamily="2" charset="-122"/>
              </a:rPr>
              <a:t>Motivation：尽可能让CPU利用率100%</a:t>
            </a:r>
            <a:endParaRPr/>
          </a:p>
          <a:p>
            <a:pPr marL="1143000" lvl="2" indent="-228600">
              <a:spcBef>
                <a:spcPct val="20000"/>
              </a:spcBef>
              <a:buSzPct val="100000"/>
              <a:buChar char="•"/>
            </a:pPr>
            <a:r>
              <a:rPr lang="en-US" b="false" i="false" u="none">
                <a:ea typeface="宋体" pitchFamily="2" charset="-122"/>
              </a:rPr>
              <a:t>同时有多个作业运行，每个作业占一部分内存</a:t>
            </a:r>
            <a:endParaRPr/>
          </a:p>
          <a:p>
            <a:pPr marL="1143000" lvl="2" indent="-228600">
              <a:spcBef>
                <a:spcPct val="20000"/>
              </a:spcBef>
              <a:buSzPct val="100000"/>
              <a:buChar char="•"/>
            </a:pPr>
            <a:r>
              <a:rPr lang="en-US" b="false" i="false" u="none">
                <a:ea typeface="宋体" pitchFamily="2" charset="-122"/>
              </a:rPr>
              <a:t>当某个作业等待I/O时，其他作业可以利用CPU进行计算</a:t>
            </a:r>
            <a:endParaRPr/>
          </a:p>
          <a:p>
            <a:pPr marL="742950" lvl="1" indent="-285750">
              <a:spcBef>
                <a:spcPct val="20000"/>
              </a:spcBef>
              <a:buSzPct val="100000"/>
              <a:buChar char="–"/>
            </a:pPr>
            <a:r>
              <a:rPr lang="zh-CN" b="false" i="false" u="none">
                <a:ea typeface="宋体" pitchFamily="2" charset="-122"/>
              </a:rPr>
              <a:t>分时系统</a:t>
            </a:r>
            <a:endParaRPr/>
          </a:p>
          <a:p>
            <a:pPr marL="1143000" lvl="2" indent="-228600">
              <a:spcBef>
                <a:spcPct val="20000"/>
              </a:spcBef>
              <a:buSzPct val="100000"/>
              <a:buChar char="•"/>
            </a:pPr>
            <a:r>
              <a:rPr lang="en-US" b="false" i="false" u="none">
                <a:ea typeface="宋体" pitchFamily="2" charset="-122"/>
              </a:rPr>
              <a:t>本质还是批处理系统，程序提交作业到返回要等很久</a:t>
            </a:r>
            <a:endParaRPr/>
          </a:p>
          <a:p>
            <a:pPr marL="1143000" lvl="2" indent="-228600">
              <a:spcBef>
                <a:spcPct val="20000"/>
              </a:spcBef>
              <a:buSzPct val="100000"/>
              <a:buChar char="•"/>
            </a:pPr>
            <a:r>
              <a:rPr lang="en-US" b="false" i="false" u="none">
                <a:ea typeface="宋体" pitchFamily="2" charset="-122"/>
              </a:rPr>
              <a:t>程序员希望像早期计算机一样独占=&gt;分时系统(time sharing)</a:t>
            </a:r>
            <a:endParaRPr/>
          </a:p>
          <a:p>
            <a:pPr marL="1143000" lvl="2" indent="-228600">
              <a:spcBef>
                <a:spcPct val="20000"/>
              </a:spcBef>
              <a:buSzPct val="100000"/>
              <a:buChar char="•"/>
            </a:pPr>
            <a:r>
              <a:rPr lang="en-US" b="false" i="false" u="none">
                <a:ea typeface="宋体" pitchFamily="2" charset="-122"/>
              </a:rPr>
              <a:t>每个用户一个通道，按照小时间片轮流使用计算机</a:t>
            </a:r>
            <a:endParaRPr/>
          </a:p>
        </p:txBody>
      </p:sp>
      <p:sp>
        <p:nvSpPr>
          <p:cNvPr id="256"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8.xml><?xml version="1.0" encoding="utf-8"?>
<p:sld xmlns:a="http://schemas.openxmlformats.org/drawingml/2006/main" xmlns:p="http://schemas.openxmlformats.org/presentationml/2006/main">
  <p:cSld>
    <p:spTree>
      <p:nvGrpSpPr>
        <p:cNvPr id="257" name=""/>
        <p:cNvGrpSpPr/>
        <p:nvPr/>
      </p:nvGrpSpPr>
      <p:grpSpPr>
        <a:xfrm>
          <a:off x="0" y="0"/>
          <a:ext cx="0" cy="0"/>
          <a:chOff x="0" y="0"/>
          <a:chExt cx="0" cy="0"/>
        </a:xfrm>
      </p:grpSpPr>
      <p:sp>
        <p:nvSpPr>
          <p:cNvPr id="258"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History</a:t>
            </a:r>
            <a:endParaRPr/>
          </a:p>
        </p:txBody>
      </p:sp>
      <p:sp>
        <p:nvSpPr>
          <p:cNvPr id="259" name="内容占位符 2"/>
          <p:cNvSpPr>
            <a:spLocks noGrp="true" noChangeShapeType="true"/>
          </p:cNvSpPr>
          <p:nvPr>
            <p:ph type="obj"/>
          </p:nvPr>
        </p:nvSpPr>
        <p:spPr>
          <a:xfrm>
            <a:off x="457200" y="1600200"/>
            <a:ext cx="8305800"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sz="3200" b="false" i="false" u="none">
                <a:ea typeface="宋体" pitchFamily="2" charset="-122"/>
              </a:rPr>
              <a:t>第三代电子计算机（1965-1980）</a:t>
            </a:r>
            <a:endParaRPr/>
          </a:p>
          <a:p>
            <a:pPr marL="742950" lvl="1" indent="-285750">
              <a:spcBef>
                <a:spcPct val="20000"/>
              </a:spcBef>
              <a:buSzPct val="100000"/>
              <a:buChar char="–"/>
            </a:pPr>
            <a:r>
              <a:rPr lang="zh-CN" sz="2800" b="false" i="false" u="none">
                <a:ea typeface="宋体" pitchFamily="2" charset="-122"/>
              </a:rPr>
              <a:t>操作系统：在Library之外，提供保护</a:t>
            </a:r>
            <a:endParaRPr/>
          </a:p>
          <a:p>
            <a:pPr marL="742950" lvl="1" indent="-285750">
              <a:spcBef>
                <a:spcPct val="20000"/>
              </a:spcBef>
              <a:buSzPct val="100000"/>
              <a:buChar char="–"/>
            </a:pPr>
            <a:r>
              <a:rPr lang="zh-CN" sz="2800" b="false" i="false" u="none">
                <a:ea typeface="宋体" pitchFamily="2" charset="-122"/>
              </a:rPr>
              <a:t>System call概念（Atlas系统，1962/1978）</a:t>
            </a:r>
            <a:endParaRPr/>
          </a:p>
          <a:p>
            <a:pPr marL="1143000" lvl="2" indent="-228600">
              <a:spcBef>
                <a:spcPct val="20000"/>
              </a:spcBef>
              <a:buSzPct val="100000"/>
              <a:buChar char="•"/>
            </a:pPr>
            <a:r>
              <a:rPr lang="en-US" sz="2400" b="false" i="false" u="none">
                <a:ea typeface="宋体" pitchFamily="2" charset="-122"/>
              </a:rPr>
              <a:t>与procedure call的主要区别是同时提升了硬件的特权级别（CPU支撑不同级别权限，如Ring0~3）</a:t>
            </a:r>
            <a:endParaRPr/>
          </a:p>
          <a:p>
            <a:pPr marL="1143000" lvl="2" indent="-228600">
              <a:spcBef>
                <a:spcPct val="20000"/>
              </a:spcBef>
              <a:buSzPct val="100000"/>
              <a:buChar char="•"/>
            </a:pPr>
            <a:r>
              <a:rPr lang="en-US" sz="2400" b="false" i="false" u="none">
                <a:ea typeface="宋体" pitchFamily="2" charset="-122"/>
              </a:rPr>
              <a:t>有了用户态、内核态的区别，权限不同</a:t>
            </a:r>
            <a:endParaRPr/>
          </a:p>
          <a:p>
            <a:pPr marL="1143000" lvl="2" indent="-228600">
              <a:spcBef>
                <a:spcPct val="20000"/>
              </a:spcBef>
              <a:buSzPct val="100000"/>
              <a:buChar char="•"/>
            </a:pPr>
            <a:r>
              <a:rPr lang="en-US" sz="2400" b="false" i="false" u="none">
                <a:ea typeface="宋体" pitchFamily="2" charset="-122"/>
              </a:rPr>
              <a:t>System call通过特殊的trap指令触发（软中断）</a:t>
            </a:r>
            <a:endParaRPr/>
          </a:p>
        </p:txBody>
      </p:sp>
      <p:sp>
        <p:nvSpPr>
          <p:cNvPr id="260"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slides/slide9.xml><?xml version="1.0" encoding="utf-8"?>
<p:sld xmlns:a="http://schemas.openxmlformats.org/drawingml/2006/main" xmlns:p="http://schemas.openxmlformats.org/presentationml/2006/main">
  <p:cSld>
    <p:spTree>
      <p:nvGrpSpPr>
        <p:cNvPr id="261" name=""/>
        <p:cNvGrpSpPr/>
        <p:nvPr/>
      </p:nvGrpSpPr>
      <p:grpSpPr>
        <a:xfrm>
          <a:off x="0" y="0"/>
          <a:ext cx="0" cy="0"/>
          <a:chOff x="0" y="0"/>
          <a:chExt cx="0" cy="0"/>
        </a:xfrm>
      </p:grpSpPr>
      <p:sp>
        <p:nvSpPr>
          <p:cNvPr id="262" name="标题 1"/>
          <p:cNvSpPr>
            <a:spLocks noGrp="true" noChangeShapeType="true"/>
          </p:cNvSpPr>
          <p:nvPr>
            <p:ph type="title"/>
          </p:nvPr>
        </p:nvSpPr>
        <p:spPr>
          <a:xfrm>
            <a:off x="457200" y="457200"/>
            <a:ext cx="8077200" cy="914400"/>
          </a:xfrm>
          <a:prstGeom prst="rect">
            <a:avLst/>
          </a:prstGeom>
        </p:spPr>
        <p:txBody>
          <a:bodyPr lIns="91440" tIns="45720" rIns="91440" bIns="45720" anchor="ctr" anchorCtr="false"/>
          <a:lstStyle>
            <a:lvl1pPr marL="0" indent="0" algn="l" defTabSz="914400" rtl="false" fontAlgn="base">
              <a:lnSpc>
                <a:spcPct val="100000"/>
              </a:lnSpc>
              <a:spcBef>
                <a:spcPts val="0"/>
              </a:spcBef>
              <a:spcAft>
                <a:spcPts val="0"/>
              </a:spcAft>
              <a:buNone/>
              <a:defRPr sz="2800" b="true" i="false">
                <a:solidFill>
                  <a:schemeClr val="dk2"/>
                </a:solidFill>
                <a:latin typeface="Comic Sans MS"/>
              </a:defRPr>
            </a:lvl1pPr>
            <a:lvl2pPr marL="0" indent="0" algn="l" defTabSz="914400" rtl="false" fontAlgn="base">
              <a:lnSpc>
                <a:spcPct val="100000"/>
              </a:lnSpc>
              <a:spcBef>
                <a:spcPts val="0"/>
              </a:spcBef>
              <a:spcAft>
                <a:spcPts val="0"/>
              </a:spcAft>
              <a:buNone/>
              <a:defRPr sz="2800" b="true" i="false">
                <a:solidFill>
                  <a:schemeClr val="dk2"/>
                </a:solidFill>
                <a:latin typeface="Comic Sans MS"/>
              </a:defRPr>
            </a:lvl2pPr>
            <a:lvl3pPr marL="0" indent="0" algn="l" defTabSz="914400" rtl="false" fontAlgn="base">
              <a:lnSpc>
                <a:spcPct val="100000"/>
              </a:lnSpc>
              <a:spcBef>
                <a:spcPts val="0"/>
              </a:spcBef>
              <a:spcAft>
                <a:spcPts val="0"/>
              </a:spcAft>
              <a:buNone/>
              <a:defRPr sz="2800" b="true" i="false">
                <a:solidFill>
                  <a:schemeClr val="dk2"/>
                </a:solidFill>
                <a:latin typeface="Comic Sans MS"/>
              </a:defRPr>
            </a:lvl3pPr>
            <a:lvl4pPr marL="0" indent="0" algn="l" defTabSz="914400" rtl="false" fontAlgn="base">
              <a:lnSpc>
                <a:spcPct val="100000"/>
              </a:lnSpc>
              <a:spcBef>
                <a:spcPts val="0"/>
              </a:spcBef>
              <a:spcAft>
                <a:spcPts val="0"/>
              </a:spcAft>
              <a:buNone/>
              <a:defRPr sz="2800" b="true" i="false">
                <a:solidFill>
                  <a:schemeClr val="dk2"/>
                </a:solidFill>
                <a:latin typeface="Comic Sans MS"/>
              </a:defRPr>
            </a:lvl4pPr>
            <a:lvl5pPr marL="0" indent="0" algn="l" defTabSz="914400" rtl="false" fontAlgn="base">
              <a:lnSpc>
                <a:spcPct val="100000"/>
              </a:lnSpc>
              <a:spcBef>
                <a:spcPts val="0"/>
              </a:spcBef>
              <a:spcAft>
                <a:spcPts val="0"/>
              </a:spcAft>
              <a:buNone/>
              <a:defRPr sz="2800" b="true" i="false">
                <a:solidFill>
                  <a:schemeClr val="dk2"/>
                </a:solidFill>
                <a:latin typeface="Comic Sans MS"/>
              </a:defRPr>
            </a:lvl5pPr>
          </a:lstStyle>
          <a:p>
            <a:pPr marL="0" lvl="0" indent="0">
              <a:spcBef>
                <a:spcPts val="0"/>
              </a:spcBef>
              <a:buNone/>
            </a:pPr>
            <a:r>
              <a:rPr lang="en-US" b="true" i="false" u="none">
                <a:ea typeface="宋体" pitchFamily="2" charset="-122"/>
              </a:rPr>
              <a:t>OS History</a:t>
            </a:r>
            <a:endParaRPr/>
          </a:p>
        </p:txBody>
      </p:sp>
      <p:sp>
        <p:nvSpPr>
          <p:cNvPr id="263" name="内容占位符 2"/>
          <p:cNvSpPr>
            <a:spLocks noGrp="true" noChangeShapeType="true"/>
          </p:cNvSpPr>
          <p:nvPr>
            <p:ph type="obj"/>
          </p:nvPr>
        </p:nvSpPr>
        <p:spPr>
          <a:xfrm rot="0" flipH="false" flipV="false">
            <a:off x="215537" y="1600200"/>
            <a:ext cx="8717279" cy="4419600"/>
          </a:xfrm>
          <a:prstGeom prst="rect">
            <a:avLst/>
          </a:prstGeom>
        </p:spPr>
        <p:txBody>
          <a:bodyPr lIns="91440" tIns="45720" rIns="91440" bIns="45720" anchor="t"/>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342900" lvl="0" indent="-342900">
              <a:spcBef>
                <a:spcPct val="20000"/>
              </a:spcBef>
              <a:buSzPct val="100000"/>
              <a:buChar char="•"/>
            </a:pPr>
            <a:r>
              <a:rPr lang="en-US" b="false" i="false" u="none">
                <a:ea typeface="宋体" pitchFamily="2" charset="-122"/>
              </a:rPr>
              <a:t>第三代电子计算机（1965-1980）</a:t>
            </a:r>
            <a:endParaRPr/>
          </a:p>
          <a:p>
            <a:pPr marL="742950" lvl="1" indent="-285750">
              <a:spcBef>
                <a:spcPct val="20000"/>
              </a:spcBef>
              <a:buSzPct val="100000"/>
              <a:buChar char="–"/>
            </a:pPr>
            <a:r>
              <a:rPr lang="zh-CN" b="false" i="false" u="none">
                <a:ea typeface="宋体" pitchFamily="2" charset="-122"/>
              </a:rPr>
              <a:t>MULTICS操作系统</a:t>
            </a:r>
            <a:endParaRPr/>
          </a:p>
          <a:p>
            <a:pPr marL="1143000" lvl="2" indent="-228600">
              <a:spcBef>
                <a:spcPct val="20000"/>
              </a:spcBef>
              <a:buSzPct val="100000"/>
              <a:buChar char="•"/>
            </a:pPr>
            <a:r>
              <a:rPr lang="en-US" b="false" i="false" u="none">
                <a:ea typeface="宋体" pitchFamily="2" charset="-122"/>
              </a:rPr>
              <a:t>一台机器满足波士顿地区所有用户需求（野心过大）</a:t>
            </a:r>
            <a:endParaRPr/>
          </a:p>
          <a:p>
            <a:pPr marL="1143000" lvl="2" indent="-228600">
              <a:spcBef>
                <a:spcPct val="20000"/>
              </a:spcBef>
              <a:buSzPct val="100000"/>
              <a:buChar char="•"/>
            </a:pPr>
            <a:r>
              <a:rPr lang="en-US" b="false" i="false" u="none">
                <a:ea typeface="宋体" pitchFamily="2" charset="-122"/>
              </a:rPr>
              <a:t>贝尔实验室-&gt;通用电气公司-&gt;MIT，在80多个公司和大学中部署，用户量小，但使用了30年</a:t>
            </a:r>
            <a:endParaRPr/>
          </a:p>
          <a:p>
            <a:pPr marL="1143000" lvl="2" indent="-228600">
              <a:spcBef>
                <a:spcPct val="20000"/>
              </a:spcBef>
              <a:buSzPct val="100000"/>
              <a:buChar char="•"/>
            </a:pPr>
            <a:r>
              <a:rPr lang="en-US" b="false" i="false" u="none">
                <a:ea typeface="宋体" pitchFamily="2" charset="-122"/>
              </a:rPr>
              <a:t>提出了很多原创概念，包括计算服务-&gt;云计算</a:t>
            </a:r>
            <a:endParaRPr/>
          </a:p>
          <a:p>
            <a:pPr marL="1143000" lvl="2" indent="-228600">
              <a:spcBef>
                <a:spcPct val="20000"/>
              </a:spcBef>
              <a:buSzPct val="100000"/>
              <a:buChar char="•"/>
            </a:pPr>
            <a:r>
              <a:rPr lang="en-US" b="false" i="false" u="none">
                <a:ea typeface="宋体" pitchFamily="2" charset="-122"/>
              </a:rPr>
              <a:t>对UNIX及其衍生系统（FreeBSD, Linux, iOS, Andoid）有巨大影响</a:t>
            </a:r>
            <a:endParaRPr/>
          </a:p>
          <a:p>
            <a:pPr marL="742950" lvl="1" indent="-285750">
              <a:spcBef>
                <a:spcPct val="20000"/>
              </a:spcBef>
              <a:buSzPct val="100000"/>
              <a:buChar char="–"/>
            </a:pPr>
            <a:r>
              <a:rPr lang="zh-CN" b="false" i="false" u="none">
                <a:ea typeface="宋体" pitchFamily="2" charset="-122"/>
              </a:rPr>
              <a:t>Unix</a:t>
            </a:r>
            <a:endParaRPr/>
          </a:p>
          <a:p>
            <a:pPr marL="1143000" lvl="2" indent="-228600">
              <a:spcBef>
                <a:spcPct val="20000"/>
              </a:spcBef>
              <a:buSzPct val="100000"/>
              <a:buChar char="•"/>
            </a:pPr>
            <a:r>
              <a:rPr lang="en-US" b="false" i="false" u="none">
                <a:ea typeface="宋体" pitchFamily="2" charset="-122"/>
              </a:rPr>
              <a:t>1969, 基于DEC PDP-7设计</a:t>
            </a:r>
            <a:endParaRPr/>
          </a:p>
          <a:p>
            <a:pPr marL="1143000" lvl="2" indent="-228600">
              <a:spcBef>
                <a:spcPct val="20000"/>
              </a:spcBef>
              <a:buSzPct val="100000"/>
              <a:buChar char="•"/>
            </a:pPr>
            <a:r>
              <a:rPr lang="en-US" b="false" i="false" u="none">
                <a:ea typeface="宋体" pitchFamily="2" charset="-122"/>
              </a:rPr>
              <a:t>贝尔实验室， </a:t>
            </a:r>
            <a:r>
              <a:rPr lang="zh-CN" b="false" i="false" u="none">
                <a:ea typeface="宋体" pitchFamily="2" charset="-122"/>
              </a:rPr>
              <a:t>Ken Thompson, Dennis Ritchie等（1983年图灵奖）</a:t>
            </a:r>
            <a:endParaRPr/>
          </a:p>
          <a:p>
            <a:pPr marL="1143000" lvl="2" indent="-228600">
              <a:spcBef>
                <a:spcPct val="20000"/>
              </a:spcBef>
              <a:buSzPct val="100000"/>
              <a:buChar char="•"/>
            </a:pPr>
            <a:r>
              <a:rPr lang="zh-CN" b="false" i="false" u="none">
                <a:ea typeface="宋体" pitchFamily="2" charset="-122"/>
              </a:rPr>
              <a:t>Rewritten in C in 1973, announced in 1974 (开始是用汇编写的)</a:t>
            </a:r>
            <a:endParaRPr/>
          </a:p>
        </p:txBody>
      </p:sp>
      <p:sp>
        <p:nvSpPr>
          <p:cNvPr id="264" name="幻灯片编号占位符 3"/>
          <p:cNvSpPr txBox="true">
            <a:spLocks noGrp="true" noChangeShapeType="true"/>
          </p:cNvSpPr>
          <p:nvPr>
            <p:ph type="sldNum"/>
          </p:nvPr>
        </p:nvSpPr>
        <p:spPr>
          <a:xfrm>
            <a:off x="6934200" y="6172200"/>
            <a:ext cx="1295400" cy="457200"/>
          </a:xfrm>
          <a:prstGeom prst="rect">
            <a:avLst/>
          </a:prstGeom>
          <a:noFill/>
        </p:spPr>
        <p:txBody>
          <a:bodyPr lIns="91440" tIns="45720" rIns="91440" bIns="45720"/>
          <a:lstStyle>
            <a:lvl1pPr marL="342900" indent="0" algn="l" defTabSz="914400" rtl="false" fontAlgn="base">
              <a:lnSpc>
                <a:spcPct val="100000"/>
              </a:lnSpc>
              <a:spcBef>
                <a:spcPct val="20000"/>
              </a:spcBef>
              <a:spcAft>
                <a:spcPts val="0"/>
              </a:spcAft>
              <a:buChar char="•"/>
              <a:defRPr sz="2800" b="false" i="false">
                <a:solidFill>
                  <a:schemeClr val="dk1"/>
                </a:solidFill>
                <a:latin typeface="Comic Sans MS"/>
              </a:defRPr>
            </a:lvl1pPr>
            <a:lvl2pPr marL="742950" indent="457200" algn="l" defTabSz="914400" rtl="false" fontAlgn="base">
              <a:lnSpc>
                <a:spcPct val="100000"/>
              </a:lnSpc>
              <a:spcBef>
                <a:spcPct val="20000"/>
              </a:spcBef>
              <a:spcAft>
                <a:spcPts val="0"/>
              </a:spcAft>
              <a:buChar char="–"/>
              <a:defRPr sz="2400" b="false" i="false">
                <a:solidFill>
                  <a:schemeClr val="dk1"/>
                </a:solidFill>
                <a:latin typeface="Comic Sans MS"/>
              </a:defRPr>
            </a:lvl2pPr>
            <a:lvl3pPr marL="1143000" indent="914400" algn="l" defTabSz="914400" rtl="false" fontAlgn="base">
              <a:lnSpc>
                <a:spcPct val="100000"/>
              </a:lnSpc>
              <a:spcBef>
                <a:spcPct val="20000"/>
              </a:spcBef>
              <a:spcAft>
                <a:spcPts val="0"/>
              </a:spcAft>
              <a:buChar char="•"/>
              <a:defRPr sz="2000" b="false" i="false">
                <a:solidFill>
                  <a:schemeClr val="dk1"/>
                </a:solidFill>
                <a:latin typeface="Comic Sans MS"/>
              </a:defRPr>
            </a:lvl3pPr>
            <a:lvl4pPr marL="1600200" indent="1371600" algn="l" defTabSz="914400" rtl="false" fontAlgn="base">
              <a:lnSpc>
                <a:spcPct val="100000"/>
              </a:lnSpc>
              <a:spcBef>
                <a:spcPct val="20000"/>
              </a:spcBef>
              <a:spcAft>
                <a:spcPts val="0"/>
              </a:spcAft>
              <a:buChar char="–"/>
              <a:defRPr sz="2000" b="false" i="false">
                <a:solidFill>
                  <a:schemeClr val="dk1"/>
                </a:solidFill>
                <a:latin typeface="Comic Sans MS"/>
              </a:defRPr>
            </a:lvl4pPr>
            <a:lvl5pPr marL="2057400" indent="1828800" algn="l" defTabSz="914400" rtl="false" fontAlgn="base">
              <a:lnSpc>
                <a:spcPct val="100000"/>
              </a:lnSpc>
              <a:spcBef>
                <a:spcPct val="20000"/>
              </a:spcBef>
              <a:spcAft>
                <a:spcPts val="0"/>
              </a:spcAft>
              <a:buChar char="»"/>
              <a:defRPr sz="2000" b="false" i="false">
                <a:solidFill>
                  <a:schemeClr val="dk1"/>
                </a:solidFill>
                <a:latin typeface="Comic Sans MS"/>
              </a:defRPr>
            </a:lvl5pPr>
          </a:lstStyle>
          <a:p>
            <a:pPr marL="0" lvl="0" indent="0" algn="r">
              <a:spcBef>
                <a:spcPts val="0"/>
              </a:spcBef>
              <a:buNone/>
            </a:pPr>
            <a:fld id="{D038279B-FC19-497E-A7D1-5ADD9CAF016F}" type="slidenum">
              <a:rPr lang="zh-CN" sz="1400">
                <a:latin typeface="Times New Roman" pitchFamily="18"/>
                <a:ea typeface="宋体" pitchFamily="2" charset="-122"/>
              </a:rPr>
              <a:t>*</a:t>
            </a:fld>
            <a:endParaRPr/>
          </a:p>
        </p:txBody>
      </p:sp>
    </p:spTree>
  </p:cSld>
  <p:clrMapOvr>
    <a:masterClrMapping/>
  </p:clrMapOvr>
  <p:transition/>
</p:sld>
</file>

<file path=ppt/theme/theme1.xml><?xml version="1.0" encoding="utf-8"?>
<a:theme xmlns:a="http://schemas.openxmlformats.org/drawingml/2006/main" name="icfp99">
  <a:themeElements>
    <a:clrScheme name="Default">
      <a:dk1>
        <a:srgbClr val="000000"/>
      </a:dk1>
      <a:lt1>
        <a:srgbClr val="FFFFFF"/>
      </a:lt1>
      <a:dk2>
        <a:srgbClr val="000000"/>
      </a:dk2>
      <a:lt2>
        <a:srgbClr val="808080"/>
      </a:lt2>
      <a:accent1>
        <a:srgbClr val="00CC99"/>
      </a:accent1>
      <a:accent2>
        <a:srgbClr val="3333CC"/>
      </a:accent2>
      <a:accent3>
        <a:srgbClr val="AAAAAA"/>
      </a:accent3>
      <a:accent4>
        <a:srgbClr val="DCDCDC"/>
      </a:accent4>
      <a:accent5>
        <a:srgbClr val="DBF1FA"/>
      </a:accent5>
      <a:accent6>
        <a:srgbClr val="4B9DCA"/>
      </a:accent6>
      <a:hlink>
        <a:srgbClr val="0000FF"/>
      </a:hlink>
      <a:folHlink>
        <a:srgbClr val="B2B2B2"/>
      </a:folHlink>
    </a:clrScheme>
    <a:fontScheme name="default">
      <a:majorFont>
        <a:latin typeface="Comic Sans MS"/>
        <a:ea typeface=""/>
        <a:cs typeface=""/>
      </a:majorFont>
      <a:minorFont>
        <a:latin typeface="宋体"/>
        <a:ea typeface=""/>
        <a:cs typeface=""/>
      </a:minorFont>
    </a:fontScheme>
    <a:fmtScheme name="Default">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false">
              <a:srgbClr val="000000">
                <a:alpha val="38000"/>
              </a:srgbClr>
            </a:outerShdw>
          </a:effectLst>
        </a:effectStyle>
        <a:effectStyle>
          <a:effectLst>
            <a:outerShdw blurRad="40000" dist="23000" dir="5400000" rotWithShape="false">
              <a:srgbClr val="000000">
                <a:alpha val="35000"/>
              </a:srgbClr>
            </a:outerShdw>
          </a:effectLst>
        </a:effectStyle>
        <a:effectStyle>
          <a:effectLst>
            <a:outerShdw blurRad="40000" dist="23000" dir="5400000" rotWithShape="false">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Default">
  <a:themeElements>
    <a:clrScheme name="Default">
      <a:dk1>
        <a:srgbClr val="000000"/>
      </a:dk1>
      <a:lt1>
        <a:srgbClr val="FFFFFF"/>
      </a:lt1>
      <a:dk2>
        <a:srgbClr val="000000"/>
      </a:dk2>
      <a:lt2>
        <a:srgbClr val="808080"/>
      </a:lt2>
      <a:accent1>
        <a:srgbClr val="00CC99"/>
      </a:accent1>
      <a:accent2>
        <a:srgbClr val="3333CC"/>
      </a:accent2>
      <a:accent3>
        <a:srgbClr val="AAAAAA"/>
      </a:accent3>
      <a:accent4>
        <a:srgbClr val="DCDCDC"/>
      </a:accent4>
      <a:accent5>
        <a:srgbClr val="DBF1FA"/>
      </a:accent5>
      <a:accent6>
        <a:srgbClr val="4B9DCA"/>
      </a:accent6>
      <a:hlink>
        <a:srgbClr val="CCCCFF"/>
      </a:hlink>
      <a:folHlink>
        <a:srgbClr val="B2B2B2"/>
      </a:folHlink>
    </a:clrScheme>
    <a:fontScheme name="default">
      <a:majorFont>
        <a:latin typeface="Comic Sans MS"/>
        <a:ea typeface=""/>
        <a:cs typeface=""/>
      </a:majorFont>
      <a:minorFont>
        <a:latin typeface="宋体"/>
        <a:ea typeface=""/>
        <a:cs typeface=""/>
      </a:minorFont>
    </a:fontScheme>
    <a:fmtScheme name="Default">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false">
              <a:srgbClr val="000000">
                <a:alpha val="38000"/>
              </a:srgbClr>
            </a:outerShdw>
          </a:effectLst>
        </a:effectStyle>
        <a:effectStyle>
          <a:effectLst>
            <a:outerShdw blurRad="40000" dist="23000" dir="5400000" rotWithShape="false">
              <a:srgbClr val="000000">
                <a:alpha val="35000"/>
              </a:srgbClr>
            </a:outerShdw>
          </a:effectLst>
        </a:effectStyle>
        <a:effectStyle>
          <a:effectLst>
            <a:outerShdw blurRad="40000" dist="23000" dir="5400000" rotWithShape="false">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Application>Tencent office</Application>
</Properties>
</file>

<file path=docProps/core.xml><?xml version="1.0" encoding="utf-8"?>
<cp:coreProperties xmlns:xsi="http://www.w3.org/2001/XMLSchema-instance" xmlns:dcmitype="http://purl.org/dc/dcmitype/" xmlns:dcterms="http://purl.org/dc/terms/" xmlns:cp="http://schemas.openxmlformats.org/package/2006/metadata/core-properties" xmlns:dc="http://purl.org/dc/elements/1.1/">
  <dcterms:created xsi:type="dcterms:W3CDTF">2025-02-20T14:39:49Z</dcterms:created>
  <dcterms:modified xsi:type="dcterms:W3CDTF">2025-02-20T14:39:49Z</dcterms:modified>
</cp:coreProperties>
</file>