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06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452"/>
    <a:srgbClr val="55A868"/>
    <a:srgbClr val="4F81BD"/>
    <a:srgbClr val="FEC002"/>
    <a:srgbClr val="ED7D31"/>
    <a:srgbClr val="46BCDE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5" autoAdjust="0"/>
    <p:restoredTop sz="94490" autoAdjust="0"/>
  </p:normalViewPr>
  <p:slideViewPr>
    <p:cSldViewPr snapToGrid="0">
      <p:cViewPr varScale="1">
        <p:scale>
          <a:sx n="101" d="100"/>
          <a:sy n="101" d="100"/>
        </p:scale>
        <p:origin x="107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3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决策树算法</a:t>
            </a: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0437" y="958551"/>
            <a:ext cx="5140564" cy="4151481"/>
          </a:xfrm>
          <a:noFill/>
        </p:spPr>
      </p:pic>
      <p:sp>
        <p:nvSpPr>
          <p:cNvPr id="8" name="文本框 7"/>
          <p:cNvSpPr txBox="1"/>
          <p:nvPr/>
        </p:nvSpPr>
        <p:spPr>
          <a:xfrm>
            <a:off x="207818" y="1035832"/>
            <a:ext cx="2473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kaiti" panose="02010609060101010101" pitchFamily="49" charset="-122"/>
                <a:ea typeface="kaiti" panose="02010609060101010101" pitchFamily="49" charset="-122"/>
              </a:rPr>
              <a:t>递归出口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数据属于一个类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没有更多的特征供选择，生成叶子节点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2681791" y="1167594"/>
            <a:ext cx="178646" cy="540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207818" y="2097982"/>
            <a:ext cx="2473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选择最优划分特征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划分前的混杂度</a:t>
            </a:r>
            <a:endParaRPr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以特征</a:t>
            </a:r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400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划分后的混杂度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2681791" y="2105156"/>
            <a:ext cx="178646" cy="810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185524" y="3005975"/>
            <a:ext cx="249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递归出口</a:t>
            </a:r>
            <a:r>
              <a:rPr lang="en-US" altLang="zh-CN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数据划分收益太低</a:t>
            </a:r>
            <a:endParaRPr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2668006" y="3003798"/>
            <a:ext cx="192431" cy="308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/>
          <p:cNvSpPr txBox="1"/>
          <p:nvPr/>
        </p:nvSpPr>
        <p:spPr>
          <a:xfrm>
            <a:off x="1343272" y="3521713"/>
            <a:ext cx="1338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划分数据</a:t>
            </a:r>
            <a:endParaRPr lang="en-US" altLang="zh-CN" sz="1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681791" y="3483310"/>
            <a:ext cx="178646" cy="384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文本框 19"/>
          <p:cNvSpPr txBox="1"/>
          <p:nvPr/>
        </p:nvSpPr>
        <p:spPr>
          <a:xfrm>
            <a:off x="209567" y="4170273"/>
            <a:ext cx="247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向下递归</a:t>
            </a:r>
            <a:r>
              <a:rPr lang="zh-CN" altLang="en-US" sz="1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：逐个递归生成每一棵子树</a:t>
            </a:r>
            <a:endParaRPr lang="en-US" altLang="zh-CN" sz="1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2681791" y="3987805"/>
            <a:ext cx="178646" cy="7794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椭圆 21"/>
          <p:cNvSpPr/>
          <p:nvPr/>
        </p:nvSpPr>
        <p:spPr>
          <a:xfrm>
            <a:off x="3383868" y="1977684"/>
            <a:ext cx="1836204" cy="2591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椭圆 22"/>
          <p:cNvSpPr/>
          <p:nvPr/>
        </p:nvSpPr>
        <p:spPr>
          <a:xfrm>
            <a:off x="3653898" y="2320407"/>
            <a:ext cx="1836204" cy="2513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7660</TotalTime>
  <Words>65</Words>
  <Application>Microsoft Office PowerPoint</Application>
  <PresentationFormat>全屏显示(16:9)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kaiti</vt:lpstr>
      <vt:lpstr>宋体</vt:lpstr>
      <vt:lpstr>微软雅黑</vt:lpstr>
      <vt:lpstr>Arial</vt:lpstr>
      <vt:lpstr>Calibri</vt:lpstr>
      <vt:lpstr>Times New Roman</vt:lpstr>
      <vt:lpstr>清风素材 https://12sc.taobao.com/</vt:lpstr>
      <vt:lpstr>决策树算法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雄派 覃</cp:lastModifiedBy>
  <cp:revision>377</cp:revision>
  <cp:lastPrinted>2021-03-24T09:03:33Z</cp:lastPrinted>
  <dcterms:created xsi:type="dcterms:W3CDTF">2015-01-23T04:02:45Z</dcterms:created>
  <dcterms:modified xsi:type="dcterms:W3CDTF">2023-03-05T11:42:50Z</dcterms:modified>
  <cp:category/>
  <cp:contentStatus>12sc.taobao.com</cp:contentStatus>
</cp:coreProperties>
</file>