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1" r:id="rId2"/>
    <p:sldId id="521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1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ath.uwaterloo.ca/~hwolkowi/matrixcookbook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矩阵求导入门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矩阵求导入门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3" y="1292291"/>
            <a:ext cx="2135456" cy="96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24" y="1292292"/>
            <a:ext cx="2800951" cy="1007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524" y="3358264"/>
            <a:ext cx="2998269" cy="1200729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4812632" y="2413614"/>
            <a:ext cx="853440" cy="753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14293" y="26902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看作一个整体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4938"/>
          <a:stretch/>
        </p:blipFill>
        <p:spPr>
          <a:xfrm>
            <a:off x="6304211" y="2446262"/>
            <a:ext cx="1023185" cy="74295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45AC2B-06F8-42F6-ADD9-7840F7504F8B}"/>
              </a:ext>
            </a:extLst>
          </p:cNvPr>
          <p:cNvSpPr/>
          <p:nvPr/>
        </p:nvSpPr>
        <p:spPr>
          <a:xfrm>
            <a:off x="3537857" y="3246362"/>
            <a:ext cx="3650343" cy="13873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矩阵求导入门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9" y="1276250"/>
            <a:ext cx="2225291" cy="10031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91" y="1238841"/>
            <a:ext cx="2998269" cy="10779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35019"/>
          <a:stretch/>
        </p:blipFill>
        <p:spPr>
          <a:xfrm>
            <a:off x="3783329" y="3059462"/>
            <a:ext cx="1972779" cy="13778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108" y="3574993"/>
            <a:ext cx="2033150" cy="583214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5358063" y="2431104"/>
            <a:ext cx="494097" cy="588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202" y="1910482"/>
            <a:ext cx="1054820" cy="4647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0284" y="2554591"/>
            <a:ext cx="1144857" cy="504378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7075922" y="884891"/>
            <a:ext cx="1793507" cy="827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有两个</a:t>
            </a:r>
            <a:r>
              <a:rPr lang="en-US" altLang="zh-CN" dirty="0"/>
              <a:t>x</a:t>
            </a:r>
            <a:r>
              <a:rPr lang="zh-CN" altLang="en-US" dirty="0"/>
              <a:t>，分别求导，累加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290284" y="1885029"/>
            <a:ext cx="828825" cy="502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754167" y="2554590"/>
            <a:ext cx="725891" cy="50437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5393F9F-86D2-4C43-9AB2-DDE71C731027}"/>
              </a:ext>
            </a:extLst>
          </p:cNvPr>
          <p:cNvSpPr/>
          <p:nvPr/>
        </p:nvSpPr>
        <p:spPr>
          <a:xfrm>
            <a:off x="3521969" y="3145971"/>
            <a:ext cx="4296228" cy="12913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1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矩阵求导入门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9" y="1276250"/>
            <a:ext cx="2225291" cy="10031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91" y="1238841"/>
            <a:ext cx="2998269" cy="10779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35019"/>
          <a:stretch/>
        </p:blipFill>
        <p:spPr>
          <a:xfrm>
            <a:off x="3783329" y="3059462"/>
            <a:ext cx="1972779" cy="13778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108" y="3574993"/>
            <a:ext cx="2033150" cy="583214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5358063" y="2431104"/>
            <a:ext cx="494097" cy="588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202" y="1910482"/>
            <a:ext cx="1054820" cy="4647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375" y="2847342"/>
            <a:ext cx="1144857" cy="504378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7075922" y="884891"/>
            <a:ext cx="1793507" cy="827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有两个</a:t>
            </a:r>
            <a:r>
              <a:rPr lang="en-US" altLang="zh-CN" dirty="0"/>
              <a:t>x</a:t>
            </a:r>
            <a:r>
              <a:rPr lang="zh-CN" altLang="en-US" dirty="0"/>
              <a:t>，分别求导，累加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290285" y="1885029"/>
            <a:ext cx="574306" cy="502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910361" y="2847341"/>
            <a:ext cx="604788" cy="50437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64386" t="33419" b="25657"/>
          <a:stretch/>
        </p:blipFill>
        <p:spPr>
          <a:xfrm>
            <a:off x="270337" y="3513818"/>
            <a:ext cx="1084405" cy="56388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 flipH="1">
            <a:off x="1474119" y="3513818"/>
            <a:ext cx="2247496" cy="61122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是对称矩阵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4EE9B94-E98B-4244-8A8E-C73CB514FBAF}"/>
              </a:ext>
            </a:extLst>
          </p:cNvPr>
          <p:cNvSpPr/>
          <p:nvPr/>
        </p:nvSpPr>
        <p:spPr>
          <a:xfrm>
            <a:off x="166914" y="3138714"/>
            <a:ext cx="3616415" cy="12264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6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矩阵求导入门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矩阵求导入门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矩阵求导参考资料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39140" y="4252645"/>
            <a:ext cx="684657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https://www.math.uwaterloo.ca/~hwolkowi/matrixcookbook.pdf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89" y="1283547"/>
            <a:ext cx="5979671" cy="278796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336064" y="2497667"/>
            <a:ext cx="2498904" cy="1273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这里先进行简单入门，然后直接使用该</a:t>
            </a:r>
            <a:r>
              <a:rPr lang="en-US" altLang="zh-CN" dirty="0"/>
              <a:t>cook book</a:t>
            </a:r>
            <a:r>
              <a:rPr lang="zh-CN" altLang="en-US" dirty="0"/>
              <a:t>的一些结论</a:t>
            </a:r>
          </a:p>
        </p:txBody>
      </p:sp>
    </p:spTree>
    <p:extLst>
      <p:ext uri="{BB962C8B-B14F-4D97-AF65-F5344CB8AC3E}">
        <p14:creationId xmlns:p14="http://schemas.microsoft.com/office/powerpoint/2010/main" val="25207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矩阵求导入门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61652" y="1320814"/>
                <a:ext cx="108876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uk-UA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52" y="1320814"/>
                <a:ext cx="1088760" cy="1433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90286" y="1320814"/>
                <a:ext cx="105670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6" y="1320814"/>
                <a:ext cx="1056700" cy="1433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85342" y="3038482"/>
                <a:ext cx="5930854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" y="3038482"/>
                <a:ext cx="5930854" cy="143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5414010" y="1146810"/>
            <a:ext cx="3105150" cy="5829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按照“列”组织向量</a:t>
            </a:r>
          </a:p>
        </p:txBody>
      </p:sp>
      <p:sp>
        <p:nvSpPr>
          <p:cNvPr id="9" name="左箭头 8"/>
          <p:cNvSpPr/>
          <p:nvPr/>
        </p:nvSpPr>
        <p:spPr>
          <a:xfrm>
            <a:off x="6966585" y="3263045"/>
            <a:ext cx="1463040" cy="925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向量点乘</a:t>
            </a:r>
          </a:p>
        </p:txBody>
      </p:sp>
    </p:spTree>
    <p:extLst>
      <p:ext uri="{BB962C8B-B14F-4D97-AF65-F5344CB8AC3E}">
        <p14:creationId xmlns:p14="http://schemas.microsoft.com/office/powerpoint/2010/main" val="11103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矩阵求导入门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61652" y="1309384"/>
                <a:ext cx="108876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uk-UA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52" y="1309384"/>
                <a:ext cx="1088760" cy="1433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90286" y="1309384"/>
                <a:ext cx="105670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6" y="1309384"/>
                <a:ext cx="1056700" cy="1433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85342" y="3027052"/>
                <a:ext cx="5930854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" y="3027052"/>
                <a:ext cx="5930854" cy="143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671295" y="668311"/>
                <a:ext cx="3015056" cy="27980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分别求导</a:t>
                </a:r>
                <a:endParaRPr lang="en-US" altLang="zh-CN" dirty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、得到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、</a:t>
                </a:r>
                <a:r>
                  <a:rPr lang="zh-CN" altLang="en-US" dirty="0" smtClean="0"/>
                  <a:t>按</a:t>
                </a:r>
                <a:r>
                  <a:rPr lang="zh-CN" altLang="en-US" dirty="0"/>
                  <a:t>照列向量来组织为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295" y="668311"/>
                <a:ext cx="3015056" cy="2798010"/>
              </a:xfrm>
              <a:prstGeom prst="rect">
                <a:avLst/>
              </a:prstGeom>
              <a:blipFill>
                <a:blip r:embed="rId5"/>
                <a:stretch>
                  <a:fillRect l="-1408" t="-17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7720"/>
            <a:ext cx="8229600" cy="39370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矩阵求导入门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61652" y="1309384"/>
                <a:ext cx="108876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uk-UA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52" y="1309384"/>
                <a:ext cx="1088760" cy="1433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90286" y="1309384"/>
                <a:ext cx="105670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6" y="1309384"/>
                <a:ext cx="1056700" cy="1433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85342" y="3027052"/>
                <a:ext cx="5930854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" y="3027052"/>
                <a:ext cx="5930854" cy="143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671295" y="668311"/>
                <a:ext cx="3015056" cy="27980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求导</a:t>
                </a:r>
                <a:endParaRPr lang="en-US" altLang="zh-CN" dirty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、得到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、按</a:t>
                </a:r>
                <a:r>
                  <a:rPr lang="zh-CN" altLang="en-US" dirty="0"/>
                  <a:t>照列向量来组织为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295" y="668311"/>
                <a:ext cx="3015056" cy="2798010"/>
              </a:xfrm>
              <a:prstGeom prst="rect">
                <a:avLst/>
              </a:prstGeom>
              <a:blipFill>
                <a:blip r:embed="rId5"/>
                <a:stretch>
                  <a:fillRect l="-1408" t="-17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835106" y="3651655"/>
                <a:ext cx="2112310" cy="92531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 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 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1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06" y="3651655"/>
                <a:ext cx="2112310" cy="925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7044338" y="3189322"/>
            <a:ext cx="517910" cy="375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73D526-F992-436E-8865-26067B065DA1}"/>
              </a:ext>
            </a:extLst>
          </p:cNvPr>
          <p:cNvSpPr/>
          <p:nvPr/>
        </p:nvSpPr>
        <p:spPr>
          <a:xfrm>
            <a:off x="5000758" y="437538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第一个重要公式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5552C30-8E6C-4D0D-81D0-9D174D4D0E14}"/>
              </a:ext>
            </a:extLst>
          </p:cNvPr>
          <p:cNvSpPr/>
          <p:nvPr/>
        </p:nvSpPr>
        <p:spPr>
          <a:xfrm>
            <a:off x="4740142" y="4233207"/>
            <a:ext cx="2061028" cy="556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9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矩阵求导入门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61652" y="1320814"/>
                <a:ext cx="108876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uk-UA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52" y="1320814"/>
                <a:ext cx="1088760" cy="1433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90286" y="1320814"/>
                <a:ext cx="1056700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6" y="1320814"/>
                <a:ext cx="1056700" cy="1433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85342" y="3038482"/>
                <a:ext cx="5930854" cy="1433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" y="3038482"/>
                <a:ext cx="5930854" cy="143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671744" y="356500"/>
                <a:ext cx="3015056" cy="27980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求导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</a:t>
                </a:r>
                <a:r>
                  <a:rPr lang="zh-CN" altLang="en-US" dirty="0" smtClean="0"/>
                  <a:t>得到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、按</a:t>
                </a:r>
                <a:r>
                  <a:rPr lang="zh-CN" altLang="en-US" dirty="0"/>
                  <a:t>照列向量来组织为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44" y="356500"/>
                <a:ext cx="3015056" cy="2798010"/>
              </a:xfrm>
              <a:prstGeom prst="rect">
                <a:avLst/>
              </a:prstGeom>
              <a:blipFill>
                <a:blip r:embed="rId5"/>
                <a:stretch>
                  <a:fillRect l="-1408" t="-151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441" y="3268810"/>
            <a:ext cx="1423830" cy="6418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834" y="4040279"/>
            <a:ext cx="2399896" cy="8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526"/>
            <a:ext cx="8229600" cy="469323"/>
          </a:xfrm>
        </p:spPr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6755</TotalTime>
  <Words>147</Words>
  <Application>Microsoft Office PowerPoint</Application>
  <PresentationFormat>全屏显示(16:9)</PresentationFormat>
  <Paragraphs>66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Mangal</vt:lpstr>
      <vt:lpstr>宋体</vt:lpstr>
      <vt:lpstr>微软雅黑</vt:lpstr>
      <vt:lpstr>Arial</vt:lpstr>
      <vt:lpstr>Calibri</vt:lpstr>
      <vt:lpstr>Cambria Math</vt:lpstr>
      <vt:lpstr>清风素材 https://12sc.taobao.com/</vt:lpstr>
      <vt:lpstr>PowerPoint 演示文稿</vt:lpstr>
      <vt:lpstr>PowerPoint 演示文稿</vt:lpstr>
      <vt:lpstr>矩阵求导</vt:lpstr>
      <vt:lpstr>pause</vt:lpstr>
      <vt:lpstr>矩阵求导</vt:lpstr>
      <vt:lpstr>矩阵求导</vt:lpstr>
      <vt:lpstr>矩阵求导</vt:lpstr>
      <vt:lpstr>矩阵求导</vt:lpstr>
      <vt:lpstr>pause</vt:lpstr>
      <vt:lpstr>矩阵求导</vt:lpstr>
      <vt:lpstr>矩阵求导</vt:lpstr>
      <vt:lpstr>矩阵求导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379</cp:revision>
  <cp:lastPrinted>2020-03-27T09:34:47Z</cp:lastPrinted>
  <dcterms:created xsi:type="dcterms:W3CDTF">2015-01-23T04:02:45Z</dcterms:created>
  <dcterms:modified xsi:type="dcterms:W3CDTF">2024-08-30T07:32:08Z</dcterms:modified>
  <cp:category/>
  <cp:contentStatus>12sc.taobao.com</cp:contentStatus>
</cp:coreProperties>
</file>