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1" r:id="rId2"/>
    <p:sldId id="521" r:id="rId3"/>
    <p:sldId id="535" r:id="rId4"/>
    <p:sldId id="640" r:id="rId5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4" y="1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——SVM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Hinge Loss(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Kernelized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——SVM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HingeLoss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(Kernelized)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r>
              <a:rPr lang="en-US" altLang="zh-CN" dirty="0"/>
              <a:t>——SVM Hinge Loss(Kernelized)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Hinge loss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 kernelized SVM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(0, 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zh-CN" dirty="0"/>
                  <a:t>对</a:t>
                </a:r>
                <a:r>
                  <a:rPr lang="en-US" altLang="zh-CN" dirty="0"/>
                  <a:t>w</a:t>
                </a:r>
                <a:r>
                  <a:rPr lang="zh-CN" altLang="zh-CN" dirty="0"/>
                  <a:t>求导，对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求导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kumimoji="1" lang="zh-CN" altLang="en-US" dirty="0">
                    <a:solidFill>
                      <a:schemeClr val="tx1"/>
                    </a:solidFill>
                  </a:rPr>
                  <a:t>注意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b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是标量，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是标量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b="-3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79" y="2733973"/>
            <a:ext cx="2648610" cy="57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30838" y="651167"/>
                <a:ext cx="2754280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注意，当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时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838" y="651167"/>
                <a:ext cx="2754280" cy="646331"/>
              </a:xfrm>
              <a:prstGeom prst="rect">
                <a:avLst/>
              </a:prstGeom>
              <a:blipFill>
                <a:blip r:embed="rId4"/>
                <a:stretch>
                  <a:fillRect l="-1766" t="-7407" r="-883" b="-1296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255479" y="3358493"/>
                <a:ext cx="2648610" cy="40498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为一个对称矩阵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79" y="3358493"/>
                <a:ext cx="2648610" cy="404983"/>
              </a:xfrm>
              <a:prstGeom prst="rect">
                <a:avLst/>
              </a:prstGeom>
              <a:blipFill>
                <a:blip r:embed="rId5"/>
                <a:stretch>
                  <a:fillRect t="-7353" r="-1376" b="-13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l="44673"/>
          <a:stretch/>
        </p:blipFill>
        <p:spPr>
          <a:xfrm>
            <a:off x="4536273" y="2680837"/>
            <a:ext cx="1042835" cy="677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536273" y="3394144"/>
                <a:ext cx="2759666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看作</m:t>
                    </m:r>
                  </m:oMath>
                </a14:m>
                <a:r>
                  <a:rPr lang="zh-CN" altLang="en-US" dirty="0"/>
                  <a:t>一个列向量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273" y="3394144"/>
                <a:ext cx="2759666" cy="369332"/>
              </a:xfrm>
              <a:prstGeom prst="rect">
                <a:avLst/>
              </a:prstGeom>
              <a:blipFill>
                <a:blip r:embed="rId7"/>
                <a:stretch>
                  <a:fillRect l="-1538" t="-12903" r="-1319" b="-1935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上箭头 9"/>
          <p:cNvSpPr/>
          <p:nvPr/>
        </p:nvSpPr>
        <p:spPr>
          <a:xfrm>
            <a:off x="2122170" y="2421196"/>
            <a:ext cx="346710" cy="259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4648200" y="2421195"/>
            <a:ext cx="346710" cy="259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50</Words>
  <Application>Microsoft Office PowerPoint</Application>
  <PresentationFormat>全屏显示(16:9)</PresentationFormat>
  <Paragraphs>23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Mangal</vt:lpstr>
      <vt:lpstr>宋体</vt:lpstr>
      <vt:lpstr>微软雅黑</vt:lpstr>
      <vt:lpstr>Arial</vt:lpstr>
      <vt:lpstr>Calibri</vt:lpstr>
      <vt:lpstr>Cambria Math</vt:lpstr>
      <vt:lpstr>Wingdings</vt:lpstr>
      <vt:lpstr>清风素材 https://12sc.taobao.com/</vt:lpstr>
      <vt:lpstr>PowerPoint 演示文稿</vt:lpstr>
      <vt:lpstr>PowerPoint 演示文稿</vt:lpstr>
      <vt:lpstr>矩阵求导——SVM Hinge Loss(Kernelized)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378</cp:revision>
  <cp:lastPrinted>2020-03-27T09:34:47Z</cp:lastPrinted>
  <dcterms:created xsi:type="dcterms:W3CDTF">2015-01-23T04:02:45Z</dcterms:created>
  <dcterms:modified xsi:type="dcterms:W3CDTF">2024-08-30T10:35:58Z</dcterms:modified>
  <cp:category/>
  <cp:contentStatus>12sc.taobao.com</cp:contentStatus>
</cp:coreProperties>
</file>