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1" r:id="rId2"/>
    <p:sldId id="521" r:id="rId3"/>
    <p:sldId id="533" r:id="rId4"/>
    <p:sldId id="640" r:id="rId5"/>
  </p:sldIdLst>
  <p:sldSz cx="9144000" cy="5143500" type="screen16x9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0" autoAdjust="0"/>
    <p:restoredTop sz="95160" autoAdjust="0"/>
  </p:normalViewPr>
  <p:slideViewPr>
    <p:cSldViewPr snapToGrid="0">
      <p:cViewPr>
        <p:scale>
          <a:sx n="90" d="100"/>
          <a:sy n="90" d="100"/>
        </p:scale>
        <p:origin x="1248" y="2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 userDrawn="1"/>
            </p:nvSpPr>
            <p:spPr>
              <a:xfrm>
                <a:off x="8730114" y="1549667"/>
                <a:ext cx="366260" cy="22587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CN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@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R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U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C</a:t>
                </a:r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8730114" y="1549667"/>
                <a:ext cx="366260" cy="2258729"/>
              </a:xfrm>
              <a:prstGeom prst="rect">
                <a:avLst/>
              </a:prstGeom>
              <a:blipFill>
                <a:blip r:embed="rId17"/>
                <a:stretch>
                  <a:fillRect l="-13846" r="-1076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矩阵求导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——SVM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Hinge Loss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矩阵求导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——SVM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HingeLoss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矩阵求导</a:t>
            </a:r>
            <a:r>
              <a:rPr lang="en-US" altLang="zh-CN" dirty="0"/>
              <a:t>——SVM </a:t>
            </a:r>
            <a:r>
              <a:rPr lang="en-US" altLang="zh-CN" dirty="0" err="1"/>
              <a:t>HingeLoss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 smtClean="0"/>
                  <a:t>Hinge loss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 SVM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0,1−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2"/>
                <a:r>
                  <a:rPr lang="zh-CN" altLang="zh-CN" dirty="0"/>
                  <a:t>对</a:t>
                </a:r>
                <a:r>
                  <a:rPr lang="en-US" altLang="zh-CN" dirty="0"/>
                  <a:t>w</a:t>
                </a:r>
                <a:r>
                  <a:rPr lang="zh-CN" altLang="zh-CN" dirty="0"/>
                  <a:t>求导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注意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是标量，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是一个列向量，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是一个列向量（权重）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和自己点乘，即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分两个部分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d>
                          <m:dPr>
                            <m:begChr m:val="["/>
                            <m:end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</m:d>
                      </m:fName>
                      <m:e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0,1−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zh-CN" altLang="en-US"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{"/>
                        <m:end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&amp;−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 1−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&amp;0,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 1−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zh-CN" altLang="en-US" dirty="0"/>
              </a:p>
              <a:p>
                <a:pPr lvl="1"/>
                <a:endParaRPr lang="zh-CN" altLang="zh-CN" dirty="0"/>
              </a:p>
              <a:p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288" y="2988712"/>
            <a:ext cx="2023510" cy="7275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288" y="4061199"/>
            <a:ext cx="2023510" cy="7275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756375" y="4417596"/>
                <a:ext cx="3645059" cy="33855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/>
                  <a:t>分别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对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1600" dirty="0"/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1600" dirty="0"/>
                  <a:t>的两个</a:t>
                </a:r>
                <a:r>
                  <a:rPr lang="en-US" altLang="zh-CN" sz="1600" dirty="0"/>
                  <a:t>w</a:t>
                </a:r>
                <a:r>
                  <a:rPr lang="zh-CN" altLang="en-US" sz="1600" dirty="0"/>
                  <a:t>求导，再加起来</a:t>
                </a: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375" y="4417596"/>
                <a:ext cx="3645059" cy="338554"/>
              </a:xfrm>
              <a:prstGeom prst="rect">
                <a:avLst/>
              </a:prstGeom>
              <a:blipFill>
                <a:blip r:embed="rId4"/>
                <a:stretch>
                  <a:fillRect l="-667" t="-7018" b="-2280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箭头 10"/>
          <p:cNvSpPr/>
          <p:nvPr/>
        </p:nvSpPr>
        <p:spPr>
          <a:xfrm>
            <a:off x="6583063" y="4169683"/>
            <a:ext cx="316630" cy="2552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6539048" y="3289177"/>
            <a:ext cx="316630" cy="2552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7872501" y="2988712"/>
            <a:ext cx="681567" cy="7275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012288" y="4061199"/>
            <a:ext cx="656167" cy="7275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918221" y="4061199"/>
            <a:ext cx="613834" cy="7275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502486" y="851708"/>
            <a:ext cx="2954867" cy="804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</a:t>
            </a:r>
            <a:r>
              <a:rPr lang="en-US" altLang="zh-CN" dirty="0"/>
              <a:t>SVM</a:t>
            </a:r>
            <a:r>
              <a:rPr lang="zh-CN" altLang="en-US" dirty="0"/>
              <a:t>的梯度下降法求解过程中用到</a:t>
            </a:r>
          </a:p>
        </p:txBody>
      </p:sp>
    </p:spTree>
    <p:extLst>
      <p:ext uri="{BB962C8B-B14F-4D97-AF65-F5344CB8AC3E}">
        <p14:creationId xmlns:p14="http://schemas.microsoft.com/office/powerpoint/2010/main" val="198661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5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6743</TotalTime>
  <Words>43</Words>
  <Application>Microsoft Office PowerPoint</Application>
  <PresentationFormat>全屏显示(16:9)</PresentationFormat>
  <Paragraphs>19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Mangal</vt:lpstr>
      <vt:lpstr>宋体</vt:lpstr>
      <vt:lpstr>微软雅黑</vt:lpstr>
      <vt:lpstr>Arial</vt:lpstr>
      <vt:lpstr>Calibri</vt:lpstr>
      <vt:lpstr>Cambria Math</vt:lpstr>
      <vt:lpstr>Wingdings</vt:lpstr>
      <vt:lpstr>清风素材 https://12sc.taobao.com/</vt:lpstr>
      <vt:lpstr>PowerPoint 演示文稿</vt:lpstr>
      <vt:lpstr>PowerPoint 演示文稿</vt:lpstr>
      <vt:lpstr>矩阵求导——SVM HingeLoss</vt:lpstr>
      <vt:lpstr>pause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377</cp:revision>
  <cp:lastPrinted>2020-03-27T09:34:47Z</cp:lastPrinted>
  <dcterms:created xsi:type="dcterms:W3CDTF">2015-01-23T04:02:45Z</dcterms:created>
  <dcterms:modified xsi:type="dcterms:W3CDTF">2024-08-30T10:08:47Z</dcterms:modified>
  <cp:category/>
  <cp:contentStatus>12sc.taobao.com</cp:contentStatus>
</cp:coreProperties>
</file>