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521" r:id="rId3"/>
    <p:sldId id="537" r:id="rId4"/>
    <p:sldId id="538" r:id="rId5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矩阵求导入门、多元线性回归与矩阵求导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多元线性回归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矩阵求导：多元线性回归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zh-CN" altLang="en-US" dirty="0"/>
                  <a:t>一元</a:t>
                </a:r>
                <a14:m>
                  <m:oMath xmlns:m="http://schemas.openxmlformats.org/officeDocument/2006/math">
                    <m:r>
                      <a:rPr kumimoji="1" lang="en-US" altLang="zh-CN" dirty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zh-CN" altLang="en-US" dirty="0"/>
                  <a:t>多元线性回归的解析解</a:t>
                </a:r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dirty="0"/>
                  <a:t>求导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𝕐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𝕏</m:t>
                    </m:r>
                    <m:r>
                      <a:rPr lang="en-US" altLang="zh-CN" b="1" i="1">
                        <a:latin typeface="Cambria Math" charset="0"/>
                      </a:rPr>
                      <m:t>𝜽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:endParaRPr kumimoji="1"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0−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𝕐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𝕏</m:t>
                        </m:r>
                        <m:r>
                          <a:rPr lang="en-US" altLang="zh-CN" b="1" i="1">
                            <a:latin typeface="Cambria Math" charset="0"/>
                          </a:rPr>
                          <m:t>𝜽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430" y="2565639"/>
            <a:ext cx="1116330" cy="410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90" y="2565639"/>
            <a:ext cx="1295400" cy="4224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48044" y="230707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分别对两个求导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79" y="2860865"/>
                <a:ext cx="1125501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i="1">
                          <a:latin typeface="Cambria Math" charset="0"/>
                        </a:rPr>
                        <m:t>𝕏</m:t>
                      </m:r>
                      <m:r>
                        <a:rPr lang="en-US" altLang="zh-CN" b="1" i="1">
                          <a:latin typeface="Cambria Math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118" y="2834195"/>
                <a:ext cx="1125501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 9"/>
          <p:cNvSpPr/>
          <p:nvPr/>
        </p:nvSpPr>
        <p:spPr>
          <a:xfrm>
            <a:off x="5772150" y="2860865"/>
            <a:ext cx="594360" cy="3476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892288" y="2787650"/>
            <a:ext cx="716282" cy="44748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355740" y="2385060"/>
            <a:ext cx="301735" cy="1181100"/>
          </a:xfrm>
          <a:custGeom>
            <a:avLst/>
            <a:gdLst>
              <a:gd name="connsiteX0" fmla="*/ 0 w 301735"/>
              <a:gd name="connsiteY0" fmla="*/ 0 h 1181100"/>
              <a:gd name="connsiteX1" fmla="*/ 300990 w 301735"/>
              <a:gd name="connsiteY1" fmla="*/ 388620 h 1181100"/>
              <a:gd name="connsiteX2" fmla="*/ 68580 w 30173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5" h="1181100">
                <a:moveTo>
                  <a:pt x="0" y="0"/>
                </a:moveTo>
                <a:cubicBezTo>
                  <a:pt x="144780" y="95885"/>
                  <a:pt x="289560" y="191770"/>
                  <a:pt x="300990" y="388620"/>
                </a:cubicBezTo>
                <a:cubicBezTo>
                  <a:pt x="312420" y="585470"/>
                  <a:pt x="190500" y="883285"/>
                  <a:pt x="68580" y="118110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196590" y="2327910"/>
            <a:ext cx="616946" cy="1238250"/>
          </a:xfrm>
          <a:custGeom>
            <a:avLst/>
            <a:gdLst>
              <a:gd name="connsiteX0" fmla="*/ 205740 w 616946"/>
              <a:gd name="connsiteY0" fmla="*/ 0 h 1238250"/>
              <a:gd name="connsiteX1" fmla="*/ 613410 w 616946"/>
              <a:gd name="connsiteY1" fmla="*/ 438150 h 1238250"/>
              <a:gd name="connsiteX2" fmla="*/ 0 w 616946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6946" h="1238250">
                <a:moveTo>
                  <a:pt x="205740" y="0"/>
                </a:moveTo>
                <a:cubicBezTo>
                  <a:pt x="426720" y="115887"/>
                  <a:pt x="647700" y="231775"/>
                  <a:pt x="613410" y="438150"/>
                </a:cubicBezTo>
                <a:cubicBezTo>
                  <a:pt x="579120" y="644525"/>
                  <a:pt x="289560" y="941387"/>
                  <a:pt x="0" y="123825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857750" y="2366010"/>
            <a:ext cx="1825570" cy="1356360"/>
          </a:xfrm>
          <a:custGeom>
            <a:avLst/>
            <a:gdLst>
              <a:gd name="connsiteX0" fmla="*/ 0 w 1825570"/>
              <a:gd name="connsiteY0" fmla="*/ 0 h 1356360"/>
              <a:gd name="connsiteX1" fmla="*/ 1558290 w 1825570"/>
              <a:gd name="connsiteY1" fmla="*/ 426720 h 1356360"/>
              <a:gd name="connsiteX2" fmla="*/ 1687830 w 1825570"/>
              <a:gd name="connsiteY2" fmla="*/ 861060 h 1356360"/>
              <a:gd name="connsiteX3" fmla="*/ 137160 w 1825570"/>
              <a:gd name="connsiteY3" fmla="*/ 1356360 h 13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5570" h="1356360">
                <a:moveTo>
                  <a:pt x="0" y="0"/>
                </a:moveTo>
                <a:cubicBezTo>
                  <a:pt x="638492" y="141605"/>
                  <a:pt x="1276985" y="283210"/>
                  <a:pt x="1558290" y="426720"/>
                </a:cubicBezTo>
                <a:cubicBezTo>
                  <a:pt x="1839595" y="570230"/>
                  <a:pt x="1924685" y="706120"/>
                  <a:pt x="1687830" y="861060"/>
                </a:cubicBezTo>
                <a:cubicBezTo>
                  <a:pt x="1450975" y="1016000"/>
                  <a:pt x="794067" y="1186180"/>
                  <a:pt x="137160" y="135636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330" y="3465512"/>
            <a:ext cx="1938332" cy="4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6742</TotalTime>
  <Words>45</Words>
  <Application>Microsoft Office PowerPoint</Application>
  <PresentationFormat>全屏显示(16:9)</PresentationFormat>
  <Paragraphs>20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矩阵求导：多元线性回归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377</cp:revision>
  <cp:lastPrinted>2020-03-27T09:34:47Z</cp:lastPrinted>
  <dcterms:created xsi:type="dcterms:W3CDTF">2015-01-23T04:02:45Z</dcterms:created>
  <dcterms:modified xsi:type="dcterms:W3CDTF">2024-08-31T05:08:31Z</dcterms:modified>
  <cp:category/>
  <cp:contentStatus>12sc.taobao.com</cp:contentStatus>
</cp:coreProperties>
</file>