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1" r:id="rId2"/>
    <p:sldId id="521" r:id="rId3"/>
    <p:sldId id="570" r:id="rId4"/>
    <p:sldId id="645" r:id="rId5"/>
    <p:sldId id="642" r:id="rId6"/>
    <p:sldId id="640" r:id="rId7"/>
    <p:sldId id="641" r:id="rId8"/>
    <p:sldId id="643" r:id="rId9"/>
    <p:sldId id="644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2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99" y="1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www.zhihu.com/question/32021302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2059145"/>
                <a:ext cx="9144000" cy="854123"/>
              </a:xfrm>
              <a:prstGeom prst="rect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3" tIns="45706" rIns="91413" bIns="45706"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3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的相关系数、</a:t>
                </a:r>
                <a:r>
                  <a:rPr lang="en-US" altLang="zh-CN" sz="3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方的关系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9145"/>
                <a:ext cx="9144000" cy="854123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2101" y="3053758"/>
                <a:ext cx="269782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的相关系数、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方的关系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1" y="3053758"/>
                <a:ext cx="2697829" cy="615553"/>
              </a:xfrm>
              <a:prstGeom prst="rect">
                <a:avLst/>
              </a:prstGeom>
              <a:blipFill>
                <a:blip r:embed="rId3"/>
                <a:stretch>
                  <a:fillRect t="-12871" r="-1810" b="-23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995935" y="1035978"/>
                <a:ext cx="4328915" cy="48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的相关系数、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方的关系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5" y="1035978"/>
                <a:ext cx="4328915" cy="486287"/>
              </a:xfrm>
              <a:prstGeom prst="rect">
                <a:avLst/>
              </a:prstGeom>
              <a:blipFill>
                <a:blip r:embed="rId4"/>
                <a:stretch>
                  <a:fillRect l="-56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的相关系数、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方的关系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634" b="-3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的相关系数、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方的关系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13214"/>
          <a:stretch/>
        </p:blipFill>
        <p:spPr>
          <a:xfrm>
            <a:off x="237200" y="1546398"/>
            <a:ext cx="2270143" cy="26241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14" y="1695426"/>
            <a:ext cx="5113830" cy="7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855" y="3075605"/>
            <a:ext cx="4053116" cy="11496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52930" y="4685784"/>
            <a:ext cx="40898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https://www.bilibili.com/read/cv9038819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B83923-AB45-4383-9E97-BFA03A894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514" y="783457"/>
            <a:ext cx="3840389" cy="44548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8" name="椭圆 7"/>
          <p:cNvSpPr/>
          <p:nvPr/>
        </p:nvSpPr>
        <p:spPr>
          <a:xfrm>
            <a:off x="2935514" y="1832429"/>
            <a:ext cx="493486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935514" y="3309305"/>
            <a:ext cx="493486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571276-D00D-4D52-ADA3-11A5DD83AC58}"/>
              </a:ext>
            </a:extLst>
          </p:cNvPr>
          <p:cNvSpPr/>
          <p:nvPr/>
        </p:nvSpPr>
        <p:spPr>
          <a:xfrm>
            <a:off x="1206997" y="500319"/>
            <a:ext cx="1204682" cy="30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就是</a:t>
            </a:r>
            <a:r>
              <a:rPr lang="en-US" altLang="zh-CN" dirty="0">
                <a:solidFill>
                  <a:sysClr val="windowText" lastClr="000000"/>
                </a:solidFill>
              </a:rPr>
              <a:t>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4427" y="3708875"/>
            <a:ext cx="73883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SST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的相关系数、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方的关系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634" b="-3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尖和</a:t>
            </a:r>
            <a:r>
              <a:rPr lang="en-US" altLang="zh-CN" dirty="0"/>
              <a:t>y</a:t>
            </a:r>
            <a:r>
              <a:rPr lang="zh-CN" altLang="en-US" dirty="0"/>
              <a:t>的相关系数、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方的关系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一元线性回归的解析解（最小二乘法）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67506"/>
          <a:stretch/>
        </p:blipFill>
        <p:spPr>
          <a:xfrm>
            <a:off x="616939" y="1770640"/>
            <a:ext cx="2669573" cy="8336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55290"/>
          <a:stretch/>
        </p:blipFill>
        <p:spPr>
          <a:xfrm>
            <a:off x="1375631" y="2682278"/>
            <a:ext cx="2669573" cy="11470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23426" b="43702"/>
          <a:stretch/>
        </p:blipFill>
        <p:spPr>
          <a:xfrm>
            <a:off x="1375630" y="4045734"/>
            <a:ext cx="2669573" cy="843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7660E1-42CD-4264-9EAF-3D95400B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514" y="783457"/>
            <a:ext cx="3840389" cy="44548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229" y="2275779"/>
            <a:ext cx="3803196" cy="184174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4368473" y="2859362"/>
            <a:ext cx="493486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左箭头 3"/>
          <p:cNvSpPr/>
          <p:nvPr/>
        </p:nvSpPr>
        <p:spPr>
          <a:xfrm>
            <a:off x="4317547" y="3581400"/>
            <a:ext cx="566057" cy="399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571276-D00D-4D52-ADA3-11A5DD83AC58}"/>
              </a:ext>
            </a:extLst>
          </p:cNvPr>
          <p:cNvSpPr/>
          <p:nvPr/>
        </p:nvSpPr>
        <p:spPr>
          <a:xfrm>
            <a:off x="1206997" y="500319"/>
            <a:ext cx="1204682" cy="30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就是</a:t>
            </a:r>
            <a:r>
              <a:rPr lang="en-US" altLang="zh-CN" dirty="0">
                <a:solidFill>
                  <a:sysClr val="windowText" lastClr="000000"/>
                </a:solidFill>
              </a:rPr>
              <a:t>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的相关系数、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方的关系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634" b="-3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尖和</a:t>
            </a:r>
            <a:r>
              <a:rPr lang="en-US" altLang="zh-CN" dirty="0"/>
              <a:t>y</a:t>
            </a:r>
            <a:r>
              <a:rPr lang="zh-CN" altLang="en-US" dirty="0"/>
              <a:t>的相关系数、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方的关系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一元线性回归的解析解（最小二乘法）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67506"/>
          <a:stretch/>
        </p:blipFill>
        <p:spPr>
          <a:xfrm>
            <a:off x="242133" y="1541232"/>
            <a:ext cx="2106142" cy="657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55290"/>
          <a:stretch/>
        </p:blipFill>
        <p:spPr>
          <a:xfrm>
            <a:off x="219271" y="2489156"/>
            <a:ext cx="2128287" cy="9144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23426" b="43702"/>
          <a:stretch/>
        </p:blipFill>
        <p:spPr>
          <a:xfrm>
            <a:off x="242133" y="3812693"/>
            <a:ext cx="2105426" cy="6651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767" y="1999985"/>
            <a:ext cx="5839793" cy="22972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095952-F181-458B-9D0A-CE069D186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514" y="783457"/>
            <a:ext cx="3840389" cy="44548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11" name="直接箭头连接符 10"/>
          <p:cNvCxnSpPr>
            <a:stCxn id="7" idx="3"/>
          </p:cNvCxnSpPr>
          <p:nvPr/>
        </p:nvCxnSpPr>
        <p:spPr>
          <a:xfrm flipV="1">
            <a:off x="2347559" y="2322286"/>
            <a:ext cx="4437870" cy="1822958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</p:cNvCxnSpPr>
          <p:nvPr/>
        </p:nvCxnSpPr>
        <p:spPr>
          <a:xfrm>
            <a:off x="2348275" y="1870073"/>
            <a:ext cx="4001725" cy="32884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</p:cNvCxnSpPr>
          <p:nvPr/>
        </p:nvCxnSpPr>
        <p:spPr>
          <a:xfrm>
            <a:off x="2347558" y="2946378"/>
            <a:ext cx="802042" cy="820079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633287" y="2179792"/>
            <a:ext cx="493486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571276-D00D-4D52-ADA3-11A5DD83AC58}"/>
              </a:ext>
            </a:extLst>
          </p:cNvPr>
          <p:cNvSpPr/>
          <p:nvPr/>
        </p:nvSpPr>
        <p:spPr>
          <a:xfrm>
            <a:off x="1206997" y="500319"/>
            <a:ext cx="1204682" cy="30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就是</a:t>
            </a:r>
            <a:r>
              <a:rPr lang="en-US" altLang="zh-CN" dirty="0">
                <a:solidFill>
                  <a:sysClr val="windowText" lastClr="000000"/>
                </a:solidFill>
              </a:rPr>
              <a:t>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92052" y="2409777"/>
            <a:ext cx="5068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SST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7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的相关系数、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方的关系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634" b="-3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的相关系数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方的关系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一元线性回归的解析解（最小二乘法）</a:t>
                </a:r>
                <a:endParaRPr lang="en-US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67506"/>
          <a:stretch/>
        </p:blipFill>
        <p:spPr>
          <a:xfrm>
            <a:off x="616939" y="1770640"/>
            <a:ext cx="2669573" cy="8336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55290"/>
          <a:stretch/>
        </p:blipFill>
        <p:spPr>
          <a:xfrm>
            <a:off x="856746" y="2758478"/>
            <a:ext cx="2669573" cy="11470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23426" b="43702"/>
          <a:stretch/>
        </p:blipFill>
        <p:spPr>
          <a:xfrm>
            <a:off x="856746" y="4067048"/>
            <a:ext cx="2669573" cy="8433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23DA214-20E4-495E-9D04-DD3DADE145B4}"/>
              </a:ext>
            </a:extLst>
          </p:cNvPr>
          <p:cNvSpPr/>
          <p:nvPr/>
        </p:nvSpPr>
        <p:spPr>
          <a:xfrm>
            <a:off x="1206997" y="500319"/>
            <a:ext cx="1204682" cy="30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就是</a:t>
            </a:r>
            <a:r>
              <a:rPr lang="en-US" altLang="zh-CN" dirty="0">
                <a:solidFill>
                  <a:sysClr val="windowText" lastClr="000000"/>
                </a:solidFill>
              </a:rPr>
              <a:t>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547" y="2337465"/>
            <a:ext cx="3803196" cy="1841741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>
          <a:xfrm>
            <a:off x="3925865" y="3537858"/>
            <a:ext cx="566057" cy="5043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8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52" y="2633343"/>
            <a:ext cx="4459615" cy="1856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B9CA0FF-46DB-1644-8BCE-C7A91BD90A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的相关系数、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方的关系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B9CA0FF-46DB-1644-8BCE-C7A91BD90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4634" b="-3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的相关系数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方的关系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82065" y="4635927"/>
            <a:ext cx="43536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hlinkClick r:id="rId5"/>
              </a:rPr>
              <a:t>https://www.zhihu.com/question/32021302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61" y="1239164"/>
            <a:ext cx="3337463" cy="32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b="67506"/>
          <a:stretch/>
        </p:blipFill>
        <p:spPr>
          <a:xfrm>
            <a:off x="6554876" y="628553"/>
            <a:ext cx="1721896" cy="5376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t="55290"/>
          <a:stretch/>
        </p:blipFill>
        <p:spPr>
          <a:xfrm>
            <a:off x="6554875" y="1235837"/>
            <a:ext cx="1359039" cy="583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t="23426" b="43702"/>
          <a:stretch/>
        </p:blipFill>
        <p:spPr>
          <a:xfrm>
            <a:off x="6554876" y="1904079"/>
            <a:ext cx="1554982" cy="491217"/>
          </a:xfrm>
          <a:prstGeom prst="rect">
            <a:avLst/>
          </a:prstGeom>
        </p:spPr>
      </p:pic>
      <p:sp>
        <p:nvSpPr>
          <p:cNvPr id="11" name="上箭头 10"/>
          <p:cNvSpPr/>
          <p:nvPr/>
        </p:nvSpPr>
        <p:spPr>
          <a:xfrm rot="10800000">
            <a:off x="5849372" y="1884872"/>
            <a:ext cx="528810" cy="6494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889829" y="3599542"/>
            <a:ext cx="636936" cy="5071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67081" y="3218171"/>
            <a:ext cx="397425" cy="2617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433798" y="2710303"/>
            <a:ext cx="1328789" cy="268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572000" y="2633343"/>
            <a:ext cx="1240971" cy="5363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607656" y="4242428"/>
            <a:ext cx="770526" cy="3324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571276-D00D-4D52-ADA3-11A5DD83AC58}"/>
              </a:ext>
            </a:extLst>
          </p:cNvPr>
          <p:cNvSpPr/>
          <p:nvPr/>
        </p:nvSpPr>
        <p:spPr>
          <a:xfrm>
            <a:off x="1206997" y="500319"/>
            <a:ext cx="1204682" cy="30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就是</a:t>
            </a:r>
            <a:r>
              <a:rPr lang="en-US" altLang="zh-CN" dirty="0">
                <a:solidFill>
                  <a:sysClr val="windowText" lastClr="000000"/>
                </a:solidFill>
              </a:rPr>
              <a:t>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6809</TotalTime>
  <Words>91</Words>
  <Application>Microsoft Office PowerPoint</Application>
  <PresentationFormat>全屏显示(16:9)</PresentationFormat>
  <Paragraphs>38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y ̂和y的相关系数、R方的关系</vt:lpstr>
      <vt:lpstr>y ̂和y的相关系数、R方的关系</vt:lpstr>
      <vt:lpstr>y ̂和y的相关系数、R方的关系</vt:lpstr>
      <vt:lpstr>pause</vt:lpstr>
      <vt:lpstr>y ̂和y的相关系数、R方的关系</vt:lpstr>
      <vt:lpstr>y ̂和y的相关系数、R方的关系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382</cp:revision>
  <cp:lastPrinted>2020-03-27T09:34:47Z</cp:lastPrinted>
  <dcterms:created xsi:type="dcterms:W3CDTF">2015-01-23T04:02:45Z</dcterms:created>
  <dcterms:modified xsi:type="dcterms:W3CDTF">2024-08-31T06:02:06Z</dcterms:modified>
  <cp:category/>
  <cp:contentStatus>12sc.taobao.com</cp:contentStatus>
</cp:coreProperties>
</file>