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00" r:id="rId2"/>
    <p:sldId id="999" r:id="rId3"/>
    <p:sldId id="1001" r:id="rId4"/>
    <p:sldId id="1002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BCDE"/>
    <a:srgbClr val="FA8DC7"/>
    <a:srgbClr val="FEC002"/>
    <a:srgbClr val="ED7D31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2" autoAdjust="0"/>
    <p:restoredTop sz="95313" autoAdjust="0"/>
  </p:normalViewPr>
  <p:slideViewPr>
    <p:cSldViewPr snapToGrid="0">
      <p:cViewPr varScale="1">
        <p:scale>
          <a:sx n="105" d="100"/>
          <a:sy n="105" d="100"/>
        </p:scale>
        <p:origin x="667" y="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then8181.github.io/machine-learning/clustering/GMM/GMM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then8181.github.io/machine-learning/clustering/GMM/GMM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then8181.github.io/machine-learning/clustering/GMM/GM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then8181.github.io/machine-learning/clustering/GMM/GM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一维高斯分布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38" y="1793082"/>
            <a:ext cx="5533624" cy="14150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http://ethen8181.github.io/machine-learning/clustering/GMM/GMM.html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25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一维高斯分布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02" y="1506818"/>
            <a:ext cx="4050989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93" y="1118137"/>
            <a:ext cx="2376538" cy="6077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http://ethen8181.github.io/machine-learning/clustering/GMM/GMM.html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0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二维高斯分布</a:t>
            </a:r>
            <a:endParaRPr lang="en-US" altLang="zh-CN" dirty="0"/>
          </a:p>
          <a:p>
            <a:pPr lvl="1"/>
            <a:r>
              <a:rPr kumimoji="1" lang="en-US" altLang="zh-CN" dirty="0"/>
              <a:t>D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d</a:t>
            </a:r>
            <a:r>
              <a:rPr kumimoji="1" lang="zh-CN" altLang="en-US" dirty="0"/>
              <a:t>维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http://ethen8181.github.io/machine-learning/clustering/GMM/GMM.html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2" y="1568644"/>
            <a:ext cx="7601311" cy="10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78" y="2876819"/>
            <a:ext cx="4103119" cy="123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6FFE36-CF77-41EC-A42E-8C9BEFFCE10E}"/>
                  </a:ext>
                </a:extLst>
              </p:cNvPr>
              <p:cNvSpPr/>
              <p:nvPr/>
            </p:nvSpPr>
            <p:spPr>
              <a:xfrm>
                <a:off x="5984507" y="2935039"/>
                <a:ext cx="2228495" cy="1295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zh-CN" alt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为矩阵的逆矩阵</a:t>
                </a:r>
                <a:endParaRPr lang="en-US" altLang="zh-CN" dirty="0"/>
              </a:p>
              <a:p>
                <a:r>
                  <a:rPr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/>
                  <a:t>|</a:t>
                </a:r>
                <a:r>
                  <a:rPr lang="zh-CN" altLang="en-US" dirty="0"/>
                  <a:t>为矩阵的行列式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6FFE36-CF77-41EC-A42E-8C9BEFFCE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07" y="2935039"/>
                <a:ext cx="2228495" cy="1295996"/>
              </a:xfrm>
              <a:prstGeom prst="rect">
                <a:avLst/>
              </a:prstGeom>
              <a:blipFill>
                <a:blip r:embed="rId5"/>
                <a:stretch>
                  <a:fillRect l="-2466" r="-2192" b="-4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聚类：</a:t>
            </a:r>
            <a:r>
              <a:rPr lang="en-US" altLang="zh-CN" dirty="0"/>
              <a:t>k-means</a:t>
            </a:r>
            <a:r>
              <a:rPr lang="zh-CN" altLang="en-US" dirty="0"/>
              <a:t>、</a:t>
            </a:r>
            <a:r>
              <a:rPr lang="en-US" altLang="zh-CN" dirty="0"/>
              <a:t>GMM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二维高斯分布</a:t>
            </a:r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84458" y="4606775"/>
            <a:ext cx="751893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http://ethen8181.github.io/machine-learning/clustering/GMM/GMM.html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60" y="959044"/>
            <a:ext cx="3840809" cy="545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73" y="1584066"/>
            <a:ext cx="2314296" cy="6939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78" y="1866818"/>
            <a:ext cx="581044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122</Words>
  <Application>Microsoft Office PowerPoint</Application>
  <PresentationFormat>全屏显示(16:9)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Cambria Math</vt:lpstr>
      <vt:lpstr>清风素材 https://12sc.taobao.com/</vt:lpstr>
      <vt:lpstr>聚类：k-means、GMM</vt:lpstr>
      <vt:lpstr>聚类：k-means、GMM</vt:lpstr>
      <vt:lpstr>聚类：k-means、GMM</vt:lpstr>
      <vt:lpstr>聚类：k-means、GMM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527</cp:revision>
  <cp:lastPrinted>2020-04-10T09:33:45Z</cp:lastPrinted>
  <dcterms:created xsi:type="dcterms:W3CDTF">2015-01-23T04:02:45Z</dcterms:created>
  <dcterms:modified xsi:type="dcterms:W3CDTF">2024-09-01T08:12:32Z</dcterms:modified>
  <cp:category/>
  <cp:contentStatus>12sc.taobao.com</cp:contentStatus>
</cp:coreProperties>
</file>