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521" r:id="rId3"/>
    <p:sldId id="546" r:id="rId4"/>
    <p:sldId id="550" r:id="rId5"/>
    <p:sldId id="551" r:id="rId6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 varScale="1">
        <p:scale>
          <a:sx n="105" d="100"/>
          <a:sy n="105" d="100"/>
        </p:scale>
        <p:origin x="81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altLang="zh-CN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@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R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U</a:t>
                </a:r>
              </a:p>
              <a:p>
                <a:pPr algn="ctr"/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</a:rPr>
                  <a:t>C</a:t>
                </a:r>
                <a:endParaRPr lang="zh-CN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730114" y="1549667"/>
                <a:ext cx="366260" cy="2258729"/>
              </a:xfrm>
              <a:prstGeom prst="rect">
                <a:avLst/>
              </a:prstGeom>
              <a:blipFill>
                <a:blip r:embed="rId17"/>
                <a:stretch>
                  <a:fillRect l="-13846" r="-107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5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——NMF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矩阵求导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——NMF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r>
              <a:rPr lang="en-US" altLang="zh-CN" dirty="0"/>
              <a:t>——NMF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NMF</a:t>
                </a:r>
                <a:r>
                  <a:rPr kumimoji="1" lang="zh-CN" altLang="en-US" dirty="0"/>
                  <a:t>梯度（矩阵求导）</a:t>
                </a:r>
                <a:endParaRPr kumimoji="1"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zh-CN" dirty="0"/>
                  <a:t>假设我们把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分解为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H</a:t>
                </a:r>
                <a:endParaRPr lang="zh-CN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min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WH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30" y="1048708"/>
            <a:ext cx="3687127" cy="7162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90" y="1994540"/>
            <a:ext cx="4449127" cy="640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32304" y="3147545"/>
                <a:ext cx="3763210" cy="17899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WH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WH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WH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=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对着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求导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>
                    <a:latin typeface="Cambria Math" panose="02040503050406030204" pitchFamily="18" charset="0"/>
                  </a:rPr>
                  <a:t>得到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0-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=-2(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04" y="3147545"/>
                <a:ext cx="3763210" cy="1789977"/>
              </a:xfrm>
              <a:prstGeom prst="rect">
                <a:avLst/>
              </a:prstGeom>
              <a:blipFill>
                <a:blip r:embed="rId5"/>
                <a:stretch>
                  <a:fillRect l="-1131" b="-405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05321" y="3555572"/>
                <a:ext cx="12561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WH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321" y="3555572"/>
                <a:ext cx="12561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43421" y="4111832"/>
                <a:ext cx="12561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WH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21" y="4111832"/>
                <a:ext cx="12561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/>
          <p:cNvSpPr/>
          <p:nvPr/>
        </p:nvSpPr>
        <p:spPr>
          <a:xfrm flipH="1">
            <a:off x="7344816" y="3707021"/>
            <a:ext cx="338529" cy="740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700010" y="3555572"/>
            <a:ext cx="684847" cy="3693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974330" y="4111832"/>
            <a:ext cx="781050" cy="3361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D8E8CAA-5F3C-48B5-8C0B-D27268296EB9}"/>
              </a:ext>
            </a:extLst>
          </p:cNvPr>
          <p:cNvSpPr/>
          <p:nvPr/>
        </p:nvSpPr>
        <p:spPr>
          <a:xfrm>
            <a:off x="3432304" y="4572000"/>
            <a:ext cx="1546096" cy="3655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F3A4BFD-4C5E-497B-B222-559162D76603}"/>
              </a:ext>
            </a:extLst>
          </p:cNvPr>
          <p:cNvSpPr/>
          <p:nvPr/>
        </p:nvSpPr>
        <p:spPr>
          <a:xfrm>
            <a:off x="1611086" y="2129305"/>
            <a:ext cx="1868714" cy="5413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3861" y="3740238"/>
            <a:ext cx="100540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V     m*n</a:t>
            </a:r>
          </a:p>
          <a:p>
            <a:r>
              <a:rPr kumimoji="1" lang="en-US" altLang="zh-CN" dirty="0" smtClean="0"/>
              <a:t>W    m*k</a:t>
            </a:r>
          </a:p>
          <a:p>
            <a:r>
              <a:rPr kumimoji="1" lang="en-US" altLang="zh-CN" dirty="0" smtClean="0"/>
              <a:t>H     k*n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30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矩阵求导</a:t>
            </a:r>
            <a:r>
              <a:rPr lang="en-US" altLang="zh-CN" dirty="0"/>
              <a:t>——NMF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NMF</a:t>
                </a:r>
                <a:r>
                  <a:rPr kumimoji="1" lang="zh-CN" altLang="en-US" dirty="0"/>
                  <a:t>梯度（矩阵求导）</a:t>
                </a:r>
                <a:endParaRPr kumimoji="1" lang="en-US" altLang="zh-CN" dirty="0"/>
              </a:p>
              <a:p>
                <a:r>
                  <a:rPr lang="en-US" altLang="zh-CN" dirty="0"/>
                  <a:t> </a:t>
                </a:r>
                <a:r>
                  <a:rPr lang="zh-CN" altLang="zh-CN" dirty="0"/>
                  <a:t>假设我们把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分解为</a:t>
                </a:r>
                <a:r>
                  <a:rPr lang="en-US" altLang="zh-CN" dirty="0"/>
                  <a:t>W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H</a:t>
                </a:r>
                <a:endParaRPr lang="zh-CN" altLang="zh-CN" dirty="0"/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min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WH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44FD81-1A31-D74C-BD6F-7F528045F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30" y="1048708"/>
            <a:ext cx="3687127" cy="7162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90" y="1994540"/>
            <a:ext cx="4449127" cy="640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355612" y="3131652"/>
                <a:ext cx="3814506" cy="17899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WH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WH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=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对着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求导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>
                    <a:latin typeface="Cambria Math" panose="02040503050406030204" pitchFamily="18" charset="0"/>
                  </a:rPr>
                  <a:t>得到</a:t>
                </a:r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r>
                  <a:rPr lang="en-US" altLang="zh-CN" b="0" i="0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r>
                  <a:rPr lang="en-US" altLang="zh-CN" dirty="0"/>
                  <a:t>=- 2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WH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12" y="3131652"/>
                <a:ext cx="3814506" cy="1789977"/>
              </a:xfrm>
              <a:prstGeom prst="rect">
                <a:avLst/>
              </a:prstGeom>
              <a:blipFill>
                <a:blip r:embed="rId5"/>
                <a:stretch>
                  <a:fillRect l="-1115" b="-440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05321" y="3555572"/>
                <a:ext cx="12561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WH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321" y="3555572"/>
                <a:ext cx="12561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43421" y="4111832"/>
                <a:ext cx="12561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WH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21" y="4111832"/>
                <a:ext cx="12561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/>
          <p:cNvSpPr/>
          <p:nvPr/>
        </p:nvSpPr>
        <p:spPr>
          <a:xfrm flipH="1">
            <a:off x="7344816" y="3707021"/>
            <a:ext cx="338529" cy="7409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700010" y="3555572"/>
            <a:ext cx="874304" cy="3693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051800" y="4111832"/>
            <a:ext cx="703580" cy="33611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1CFB49-76A4-4D90-BDC0-73BF45D2B51A}"/>
              </a:ext>
            </a:extLst>
          </p:cNvPr>
          <p:cNvSpPr/>
          <p:nvPr/>
        </p:nvSpPr>
        <p:spPr>
          <a:xfrm>
            <a:off x="1563915" y="2746690"/>
            <a:ext cx="1868714" cy="5413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E6B1821-E9FE-4BA8-93ED-9D4EAED18CA9}"/>
              </a:ext>
            </a:extLst>
          </p:cNvPr>
          <p:cNvSpPr/>
          <p:nvPr/>
        </p:nvSpPr>
        <p:spPr>
          <a:xfrm>
            <a:off x="3280229" y="4579257"/>
            <a:ext cx="1781628" cy="3582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3861" y="3740238"/>
            <a:ext cx="1005403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dirty="0" smtClean="0"/>
              <a:t>V     m*n</a:t>
            </a:r>
          </a:p>
          <a:p>
            <a:r>
              <a:rPr kumimoji="1" lang="en-US" altLang="zh-CN" dirty="0" smtClean="0"/>
              <a:t>W    m*k</a:t>
            </a:r>
          </a:p>
          <a:p>
            <a:r>
              <a:rPr kumimoji="1" lang="en-US" altLang="zh-CN" dirty="0" smtClean="0"/>
              <a:t>H     k*n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30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9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</TotalTime>
  <Words>77</Words>
  <Application>Microsoft Office PowerPoint</Application>
  <PresentationFormat>全屏显示(16:9)</PresentationFormat>
  <Paragraphs>42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Mangal</vt:lpstr>
      <vt:lpstr>宋体</vt:lpstr>
      <vt:lpstr>微软雅黑</vt:lpstr>
      <vt:lpstr>Arial</vt:lpstr>
      <vt:lpstr>Calibri</vt:lpstr>
      <vt:lpstr>Cambria Math</vt:lpstr>
      <vt:lpstr>清风素材 https://12sc.taobao.com/</vt:lpstr>
      <vt:lpstr>PowerPoint 演示文稿</vt:lpstr>
      <vt:lpstr>PowerPoint 演示文稿</vt:lpstr>
      <vt:lpstr>矩阵求导——NMF</vt:lpstr>
      <vt:lpstr>矩阵求导——NMF</vt:lpstr>
      <vt:lpstr>pause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376</cp:revision>
  <cp:lastPrinted>2020-03-27T09:34:47Z</cp:lastPrinted>
  <dcterms:created xsi:type="dcterms:W3CDTF">2015-01-23T04:02:45Z</dcterms:created>
  <dcterms:modified xsi:type="dcterms:W3CDTF">2024-09-05T05:33:45Z</dcterms:modified>
  <cp:category/>
  <cp:contentStatus>12sc.taobao.com</cp:contentStatus>
</cp:coreProperties>
</file>