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1" r:id="rId2"/>
    <p:sldId id="521" r:id="rId3"/>
    <p:sldId id="641" r:id="rId4"/>
    <p:sldId id="642" r:id="rId5"/>
    <p:sldId id="643" r:id="rId6"/>
    <p:sldId id="646" r:id="rId7"/>
    <p:sldId id="644" r:id="rId8"/>
    <p:sldId id="645" r:id="rId9"/>
    <p:sldId id="640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i703394464606992848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 Bayes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 Bayes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83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Naïve Bayes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EC172D-62E3-4D5C-847E-4D807EA7B68D}"/>
              </a:ext>
            </a:extLst>
          </p:cNvPr>
          <p:cNvSpPr/>
          <p:nvPr/>
        </p:nvSpPr>
        <p:spPr>
          <a:xfrm>
            <a:off x="3847672" y="4207609"/>
            <a:ext cx="517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https://www.toutiao.com/i7033944646069928481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Naïve Bayes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67A0C-881D-4B98-AB4A-954954E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7" y="1226063"/>
            <a:ext cx="4353461" cy="3352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50B78-9810-4615-BAB0-8FA7BF69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28" y="1132375"/>
            <a:ext cx="3551524" cy="11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Naïve Bayes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67A0C-881D-4B98-AB4A-954954E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7" y="1226063"/>
            <a:ext cx="4353461" cy="3352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CA749E-0FD5-4E94-A838-3C6A5561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28" y="1132375"/>
            <a:ext cx="3551524" cy="1127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F96E99-DDD6-40E4-9390-7CAE271C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28" y="2374210"/>
            <a:ext cx="3443647" cy="12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Naïve Bayes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67A0C-881D-4B98-AB4A-954954E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7" y="1226063"/>
            <a:ext cx="4353461" cy="33523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E2F3CF-3275-4010-A1CC-CB4982B5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28" y="1132375"/>
            <a:ext cx="3551524" cy="11275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7A216B-2EEF-4832-B8DD-0B3E1B47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28" y="2374210"/>
            <a:ext cx="3443647" cy="1200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852B8A-AD6E-416A-B6C7-11C85160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128" y="3689465"/>
            <a:ext cx="3649573" cy="11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Naïve Bayes</a:t>
            </a:r>
          </a:p>
          <a:p>
            <a:pPr lvl="1"/>
            <a:r>
              <a:rPr lang="en-US" dirty="0"/>
              <a:t>A</a:t>
            </a:r>
            <a:r>
              <a:rPr lang="zh-CN" altLang="en-US" dirty="0"/>
              <a:t>：有病</a:t>
            </a:r>
            <a:r>
              <a:rPr lang="en-US" altLang="zh-CN" dirty="0"/>
              <a:t>|</a:t>
            </a:r>
            <a:r>
              <a:rPr lang="zh-CN" altLang="en-US" dirty="0"/>
              <a:t>没病</a:t>
            </a:r>
            <a:endParaRPr lang="en-US" altLang="zh-CN" dirty="0"/>
          </a:p>
          <a:p>
            <a:pPr lvl="1"/>
            <a:r>
              <a:rPr lang="en-US" dirty="0"/>
              <a:t>B</a:t>
            </a:r>
            <a:r>
              <a:rPr lang="zh-CN" altLang="en-US" dirty="0"/>
              <a:t>：血压高</a:t>
            </a:r>
            <a:r>
              <a:rPr lang="en-US" altLang="zh-CN" dirty="0"/>
              <a:t>|</a:t>
            </a:r>
            <a:r>
              <a:rPr lang="zh-CN" altLang="en-US" dirty="0"/>
              <a:t>血压低、体温高</a:t>
            </a:r>
            <a:r>
              <a:rPr lang="en-US" altLang="zh-CN" dirty="0"/>
              <a:t>|</a:t>
            </a:r>
            <a:r>
              <a:rPr lang="zh-CN" altLang="en-US" dirty="0"/>
              <a:t>体温低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040203-1573-4946-AA86-DE9200F0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61" y="1827919"/>
            <a:ext cx="5243245" cy="3315581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55216D3-5385-4F58-9E07-0BA4DFD4892C}"/>
              </a:ext>
            </a:extLst>
          </p:cNvPr>
          <p:cNvSpPr/>
          <p:nvPr/>
        </p:nvSpPr>
        <p:spPr>
          <a:xfrm>
            <a:off x="7736440" y="1137007"/>
            <a:ext cx="1106185" cy="1013717"/>
          </a:xfrm>
          <a:prstGeom prst="wedgeRoundRectCallout">
            <a:avLst>
              <a:gd name="adj1" fmla="val -119285"/>
              <a:gd name="adj2" fmla="val 83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先验概率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1AC0091-2124-4B8D-B6CE-37F4A31B5AB1}"/>
              </a:ext>
            </a:extLst>
          </p:cNvPr>
          <p:cNvSpPr/>
          <p:nvPr/>
        </p:nvSpPr>
        <p:spPr>
          <a:xfrm>
            <a:off x="510166" y="3335677"/>
            <a:ext cx="1106185" cy="1013717"/>
          </a:xfrm>
          <a:prstGeom prst="wedgeRoundRectCallout">
            <a:avLst>
              <a:gd name="adj1" fmla="val 150994"/>
              <a:gd name="adj2" fmla="val -34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后验概率</a:t>
            </a:r>
          </a:p>
        </p:txBody>
      </p:sp>
    </p:spTree>
    <p:extLst>
      <p:ext uri="{BB962C8B-B14F-4D97-AF65-F5344CB8AC3E}">
        <p14:creationId xmlns:p14="http://schemas.microsoft.com/office/powerpoint/2010/main" val="2622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Naïve Bayes</a:t>
            </a:r>
          </a:p>
          <a:p>
            <a:pPr lvl="1"/>
            <a:r>
              <a:rPr lang="en-US" dirty="0"/>
              <a:t>A</a:t>
            </a:r>
            <a:r>
              <a:rPr lang="zh-CN" altLang="en-US" dirty="0"/>
              <a:t>：有病</a:t>
            </a:r>
            <a:r>
              <a:rPr lang="en-US" altLang="zh-CN" dirty="0"/>
              <a:t>|</a:t>
            </a:r>
            <a:r>
              <a:rPr lang="zh-CN" altLang="en-US" dirty="0"/>
              <a:t>没病</a:t>
            </a:r>
            <a:endParaRPr lang="en-US" altLang="zh-CN" dirty="0"/>
          </a:p>
          <a:p>
            <a:pPr lvl="1"/>
            <a:r>
              <a:rPr lang="en-US" dirty="0"/>
              <a:t>B</a:t>
            </a:r>
            <a:r>
              <a:rPr lang="zh-CN" altLang="en-US" dirty="0"/>
              <a:t>：血压高</a:t>
            </a:r>
            <a:r>
              <a:rPr lang="en-US" altLang="zh-CN" dirty="0"/>
              <a:t>|</a:t>
            </a:r>
            <a:r>
              <a:rPr lang="zh-CN" altLang="en-US" dirty="0"/>
              <a:t>血压低、体温高</a:t>
            </a:r>
            <a:r>
              <a:rPr lang="en-US" altLang="zh-CN" dirty="0"/>
              <a:t>|</a:t>
            </a:r>
            <a:r>
              <a:rPr lang="zh-CN" altLang="en-US" dirty="0"/>
              <a:t>体温低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040203-1573-4946-AA86-DE9200F0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6" y="2152085"/>
            <a:ext cx="3370042" cy="21310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E06279-4E81-4585-A342-E30AACA5AFDB}"/>
              </a:ext>
            </a:extLst>
          </p:cNvPr>
          <p:cNvSpPr/>
          <p:nvPr/>
        </p:nvSpPr>
        <p:spPr>
          <a:xfrm>
            <a:off x="3733800" y="1883290"/>
            <a:ext cx="4840514" cy="2987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300" dirty="0">
                <a:solidFill>
                  <a:sysClr val="windowText" lastClr="000000"/>
                </a:solidFill>
              </a:rPr>
              <a:t>问题：假设有一个人</a:t>
            </a:r>
            <a:r>
              <a:rPr lang="zh-CN" altLang="en-US" sz="1300" dirty="0">
                <a:solidFill>
                  <a:srgbClr val="C00000"/>
                </a:solidFill>
              </a:rPr>
              <a:t>血压高、体温低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，计算他得病的概率，</a:t>
            </a:r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1.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有病的概率</a:t>
            </a:r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    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血压高、体温低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)=P(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血压高、体温低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)/P(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血压高、体温低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</a:t>
            </a:r>
          </a:p>
          <a:p>
            <a:pPr algn="just"/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2.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没病的概率</a:t>
            </a:r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    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血压高、体温低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)=P(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血压高、体温低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)/P(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血压高、体温低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</a:t>
            </a:r>
          </a:p>
          <a:p>
            <a:pPr algn="just"/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3.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两者的分母一样，我们仅需比较两者大小，</a:t>
            </a:r>
            <a:r>
              <a:rPr lang="zh-CN" altLang="en-US" sz="1300" b="1" dirty="0">
                <a:solidFill>
                  <a:srgbClr val="C00000"/>
                </a:solidFill>
              </a:rPr>
              <a:t>不用计算分母</a:t>
            </a:r>
            <a:endParaRPr lang="en-US" altLang="zh-CN" sz="1300" b="1" dirty="0">
              <a:solidFill>
                <a:srgbClr val="C00000"/>
              </a:solidFill>
            </a:endParaRPr>
          </a:p>
          <a:p>
            <a:pPr algn="just"/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4.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加上</a:t>
            </a:r>
            <a:r>
              <a:rPr lang="zh-CN" altLang="en-US" sz="1300" b="1" dirty="0">
                <a:solidFill>
                  <a:srgbClr val="C00000"/>
                </a:solidFill>
              </a:rPr>
              <a:t>条件独立假设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，变换成如下计算式，比较两者大小即可</a:t>
            </a:r>
            <a:endParaRPr lang="en-US" altLang="zh-CN" sz="1300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    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有病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</a:t>
            </a:r>
          </a:p>
          <a:p>
            <a:pPr algn="just"/>
            <a:r>
              <a:rPr lang="en-US" altLang="zh-CN" sz="1300" dirty="0">
                <a:solidFill>
                  <a:sysClr val="windowText" lastClr="000000"/>
                </a:solidFill>
              </a:rPr>
              <a:t>    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血压高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体温低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|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)P(</a:t>
            </a:r>
            <a:r>
              <a:rPr lang="zh-CN" altLang="en-US" sz="1300" dirty="0">
                <a:solidFill>
                  <a:sysClr val="windowText" lastClr="000000"/>
                </a:solidFill>
              </a:rPr>
              <a:t>没病</a:t>
            </a:r>
            <a:r>
              <a:rPr lang="en-US" altLang="zh-CN" sz="1300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3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261</Words>
  <Application>Microsoft Office PowerPoint</Application>
  <PresentationFormat>全屏显示(16:9)</PresentationFormat>
  <Paragraphs>40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383</cp:revision>
  <cp:lastPrinted>2020-03-27T09:34:47Z</cp:lastPrinted>
  <dcterms:created xsi:type="dcterms:W3CDTF">2015-01-23T04:02:45Z</dcterms:created>
  <dcterms:modified xsi:type="dcterms:W3CDTF">2024-09-05T04:59:30Z</dcterms:modified>
  <cp:category/>
  <cp:contentStatus>12sc.taobao.com</cp:contentStatus>
</cp:coreProperties>
</file>