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B86F-077C-FBC7-2B2D-9E53D98E9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71366-25B8-C7EE-23D8-8E6F1E28D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2F27-1D10-3C91-B395-81A66895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3D23-1D62-781C-A541-E2590F36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F5F2-981D-96F2-627C-131E65E1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05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525F-0FCB-473F-1E9A-AE34DE24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5F810-3D1E-54B4-FCCC-03635176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D777A-ED5D-9908-E163-01CF3E7B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5300-9F10-9CBA-CAE1-1965E8A8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6716-1096-79DD-4C45-D2675B42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78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A299A-D7DE-DCD1-2EAC-8CD48ACE4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7956-D803-4FAB-3699-4A7802923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128C-DC5F-348F-134F-DE96DEFD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39FB-F52A-B130-DFF9-0ABEFF6B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A1B9-7251-44BF-5D69-891811A8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A1D7-0AF4-07CC-6F98-1EFF96D1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1075-4BE6-F55F-4D6F-913EE776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7E69-1FA2-78A9-C29E-CC1FB84B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82D2-4ABA-0E97-0F3F-AEC987C2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E018-9AE9-9848-DF52-F7D14190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47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E985-DDBA-7ACB-84DF-EA4B0859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AB966-8AD0-9BD5-B69A-4C6E274F0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46961-57C9-9531-B94C-EA90A90B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7CEA-8BEE-434E-2ECB-0E7CC06C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706A-0451-EC3D-F03E-0C6138D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25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7863-5A76-661F-454D-B9EFE0E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A020-E758-7994-1E9C-270E187A1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9AED4-7F83-C533-8830-5C6F40C74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30C8-85C2-2210-7DF0-1E3191F6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7200-EA79-F338-68B2-49559766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80AB7-79AE-2F84-8C38-E6747456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5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8E85-2A9A-2CE6-8F6E-7CADDD00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DBA6C-1EA5-F017-146B-BF45FFC7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09620-CD3D-3130-017F-2BB81ED4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15309-555A-70F0-7DE7-7CEF8DE7A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97234-BC94-7D81-95B6-42CEEE0EA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F0BF5-3353-0803-E237-C20DA728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3DCF1-2281-0128-6E42-1BCEC516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B23E7-9455-49CD-F4F1-4E89BCA5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75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3F33-0FFA-11F1-0621-70DD059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5BEF2-AD1B-B779-93B4-B6A34EC4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09B2F-7588-DDF6-C986-344B95D5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EECA5-A7B2-9EC3-A433-AF923B5D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9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9E809-73E0-E4F7-2559-E5A4EC94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5FB83-3984-8E5C-356D-86EAAC6B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FAE7-35CB-E276-EADC-75BFF5EA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66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9E26-CF92-4622-5946-869E3D61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054D-53FE-CFC3-6ED9-24661C2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BA8B-B4F1-89E5-A972-4FFA94267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E9F8F-3845-2959-BDAC-E7D8724B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2B32-F388-FF41-5FC5-ACE4B77A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B4F17-A74B-6311-7F0C-76FDBAE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3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9C7C-A682-F47A-87F4-0310C521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E61EE-B753-F61E-3F1A-0263A79B1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91D3C-E7FA-C513-D0EA-B32EC923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C9B0-465E-A120-197B-2C925E97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3E65F-E7E5-4F05-55AF-0D19A9A6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3673E-BB6F-B906-9EE3-2E84EAC8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95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58528-12A9-AD61-86B5-4B35DAA5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CB1C9-535F-2F64-E640-46F06708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DB91-1CF9-8CE1-8380-3970CE8AC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BB844-5694-4BBF-AA0C-016B837BB4E9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BC06-CBF9-D1E3-E142-4137063EE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9022-5E59-3EA6-EE40-653A86E18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BA25E-3095-4A5D-96E9-539F2FB557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8BEEEB-B374-BC63-3D93-5A2DCC9C0C83}"/>
              </a:ext>
            </a:extLst>
          </p:cNvPr>
          <p:cNvSpPr/>
          <p:nvPr/>
        </p:nvSpPr>
        <p:spPr>
          <a:xfrm>
            <a:off x="767495" y="1995060"/>
            <a:ext cx="4500243" cy="17619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YATC-internal</a:t>
            </a:r>
            <a:endParaRPr lang="nl-NL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1050660-4D58-AA6C-ADB2-CE610CA55A89}"/>
              </a:ext>
            </a:extLst>
          </p:cNvPr>
          <p:cNvSpPr/>
          <p:nvPr/>
        </p:nvSpPr>
        <p:spPr>
          <a:xfrm>
            <a:off x="1918011" y="585438"/>
            <a:ext cx="2051824" cy="109839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ART-DECOR</a:t>
            </a:r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FE1A88-14BA-8F7C-481B-DDD7FC7AA6F0}"/>
              </a:ext>
            </a:extLst>
          </p:cNvPr>
          <p:cNvSpPr/>
          <p:nvPr/>
        </p:nvSpPr>
        <p:spPr>
          <a:xfrm>
            <a:off x="1340935" y="2598234"/>
            <a:ext cx="3205976" cy="8307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YATC-internal/</a:t>
            </a:r>
            <a:br>
              <a:rPr lang="en-US" sz="1400" dirty="0"/>
            </a:br>
            <a:r>
              <a:rPr lang="en-US" sz="1400" dirty="0"/>
              <a:t>get-production-</a:t>
            </a:r>
            <a:r>
              <a:rPr lang="en-US" sz="1400" dirty="0" err="1"/>
              <a:t>ada</a:t>
            </a:r>
            <a:r>
              <a:rPr lang="en-US" sz="1400" dirty="0"/>
              <a:t>-instances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D0CE66-E068-D85E-8BDF-54694DBB5235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2943923" y="168383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6A5FD-69D8-A77C-FE17-38EE8DC6B7B0}"/>
              </a:ext>
            </a:extLst>
          </p:cNvPr>
          <p:cNvSpPr/>
          <p:nvPr/>
        </p:nvSpPr>
        <p:spPr>
          <a:xfrm>
            <a:off x="767495" y="3756991"/>
            <a:ext cx="4500243" cy="5300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YATC-shared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8967CD-BB74-C683-E34C-71F67200CFC8}"/>
              </a:ext>
            </a:extLst>
          </p:cNvPr>
          <p:cNvSpPr/>
          <p:nvPr/>
        </p:nvSpPr>
        <p:spPr>
          <a:xfrm>
            <a:off x="767494" y="4287078"/>
            <a:ext cx="4500243" cy="5300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YATC-tools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56F41A-0B70-3372-5CDE-4CC71E14E605}"/>
              </a:ext>
            </a:extLst>
          </p:cNvPr>
          <p:cNvSpPr/>
          <p:nvPr/>
        </p:nvSpPr>
        <p:spPr>
          <a:xfrm>
            <a:off x="6413244" y="1862386"/>
            <a:ext cx="4500243" cy="361061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art_decor</a:t>
            </a:r>
            <a:endParaRPr lang="nl-NL" dirty="0"/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7D230F63-3BD6-14DC-680A-4CFD2DB2F9E7}"/>
              </a:ext>
            </a:extLst>
          </p:cNvPr>
          <p:cNvSpPr/>
          <p:nvPr/>
        </p:nvSpPr>
        <p:spPr>
          <a:xfrm>
            <a:off x="7444166" y="2286303"/>
            <a:ext cx="2908852" cy="10866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production-</a:t>
            </a:r>
            <a:r>
              <a:rPr lang="en-US" sz="1400" dirty="0" err="1">
                <a:solidFill>
                  <a:schemeClr val="dk1"/>
                </a:solidFill>
              </a:rPr>
              <a:t>ada</a:t>
            </a:r>
            <a:r>
              <a:rPr lang="en-US" sz="1400" dirty="0"/>
              <a:t>-</a:t>
            </a:r>
            <a:r>
              <a:rPr lang="en-US" sz="1400" dirty="0">
                <a:solidFill>
                  <a:schemeClr val="dk1"/>
                </a:solidFill>
              </a:rPr>
              <a:t>instances</a:t>
            </a:r>
            <a:endParaRPr lang="nl-NL" sz="1400" dirty="0">
              <a:solidFill>
                <a:schemeClr val="dk1"/>
              </a:solidFill>
            </a:endParaRP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E7CD6197-169A-0B8C-D1F5-4E7EFF40F69E}"/>
              </a:ext>
            </a:extLst>
          </p:cNvPr>
          <p:cNvSpPr/>
          <p:nvPr/>
        </p:nvSpPr>
        <p:spPr>
          <a:xfrm>
            <a:off x="7444166" y="3667692"/>
            <a:ext cx="2908852" cy="10866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adarefs2ada</a:t>
            </a:r>
            <a:endParaRPr lang="nl-NL" sz="1400" dirty="0">
              <a:solidFill>
                <a:schemeClr val="dk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8A78FA1-6E05-30E7-ACBC-2CEF5A6B17E1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4546911" y="2829642"/>
            <a:ext cx="2897255" cy="1839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8D9E3E-1F93-5FE9-3653-C3DCBCD84805}"/>
              </a:ext>
            </a:extLst>
          </p:cNvPr>
          <p:cNvCxnSpPr>
            <a:endCxn id="19" idx="1"/>
          </p:cNvCxnSpPr>
          <p:nvPr/>
        </p:nvCxnSpPr>
        <p:spPr>
          <a:xfrm>
            <a:off x="4546911" y="3013617"/>
            <a:ext cx="2897255" cy="119741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2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1EB20-657E-93AE-E0F2-6873ED2D6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2BFFD8E-8243-F5A0-0333-AEE13F05CDF0}"/>
              </a:ext>
            </a:extLst>
          </p:cNvPr>
          <p:cNvGrpSpPr/>
          <p:nvPr/>
        </p:nvGrpSpPr>
        <p:grpSpPr>
          <a:xfrm>
            <a:off x="4470340" y="1885120"/>
            <a:ext cx="3155150" cy="2822105"/>
            <a:chOff x="5498520" y="1511355"/>
            <a:chExt cx="4500244" cy="28221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398520-9EB7-8C88-9304-148BC9A35B92}"/>
                </a:ext>
              </a:extLst>
            </p:cNvPr>
            <p:cNvSpPr/>
            <p:nvPr/>
          </p:nvSpPr>
          <p:spPr>
            <a:xfrm>
              <a:off x="5498521" y="1511355"/>
              <a:ext cx="4500243" cy="17619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YATC-internal</a:t>
              </a:r>
              <a:endParaRPr lang="nl-NL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E38BC9-9125-5B6D-B231-850E8A6EEF82}"/>
                </a:ext>
              </a:extLst>
            </p:cNvPr>
            <p:cNvSpPr/>
            <p:nvPr/>
          </p:nvSpPr>
          <p:spPr>
            <a:xfrm>
              <a:off x="6071961" y="2114529"/>
              <a:ext cx="3205976" cy="8307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YATC-internal/</a:t>
              </a:r>
              <a:br>
                <a:rPr lang="en-US" sz="1400" dirty="0"/>
              </a:br>
              <a:r>
                <a:rPr lang="en-US" sz="1400" dirty="0"/>
                <a:t>ada-2-hl7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5871A4-8494-E38C-B7AE-E92A023C48B6}"/>
                </a:ext>
              </a:extLst>
            </p:cNvPr>
            <p:cNvSpPr/>
            <p:nvPr/>
          </p:nvSpPr>
          <p:spPr>
            <a:xfrm>
              <a:off x="5498521" y="3273286"/>
              <a:ext cx="4500243" cy="530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YATC-shared</a:t>
              </a:r>
              <a:endParaRPr lang="nl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F13DA3-E0F0-D155-5322-01B1C16F0224}"/>
                </a:ext>
              </a:extLst>
            </p:cNvPr>
            <p:cNvSpPr/>
            <p:nvPr/>
          </p:nvSpPr>
          <p:spPr>
            <a:xfrm>
              <a:off x="5498520" y="3803373"/>
              <a:ext cx="4500243" cy="530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YATC-tools</a:t>
              </a:r>
              <a:endParaRPr lang="nl-NL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D342950-5D58-7F57-2D62-CF3132DA90BC}"/>
              </a:ext>
            </a:extLst>
          </p:cNvPr>
          <p:cNvSpPr/>
          <p:nvPr/>
        </p:nvSpPr>
        <p:spPr>
          <a:xfrm>
            <a:off x="211228" y="1782339"/>
            <a:ext cx="3797556" cy="43865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art_decor</a:t>
            </a:r>
            <a:endParaRPr lang="nl-NL" dirty="0"/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E231784C-310F-31A3-93C9-527BB6E49999}"/>
              </a:ext>
            </a:extLst>
          </p:cNvPr>
          <p:cNvSpPr/>
          <p:nvPr/>
        </p:nvSpPr>
        <p:spPr>
          <a:xfrm>
            <a:off x="1081177" y="2147990"/>
            <a:ext cx="2454652" cy="1003126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production-</a:t>
            </a:r>
            <a:r>
              <a:rPr lang="en-US" sz="1400" dirty="0" err="1">
                <a:solidFill>
                  <a:schemeClr val="dk1"/>
                </a:solidFill>
              </a:rPr>
              <a:t>ada</a:t>
            </a:r>
            <a:r>
              <a:rPr lang="en-US" sz="1400" dirty="0"/>
              <a:t>-</a:t>
            </a:r>
            <a:r>
              <a:rPr lang="en-US" sz="1400" dirty="0">
                <a:solidFill>
                  <a:schemeClr val="dk1"/>
                </a:solidFill>
              </a:rPr>
              <a:t>instances</a:t>
            </a:r>
            <a:endParaRPr lang="nl-NL" sz="1400" dirty="0">
              <a:solidFill>
                <a:schemeClr val="dk1"/>
              </a:solidFill>
            </a:endParaRP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A8058422-F2D2-506C-CC2C-61FFB7009A23}"/>
              </a:ext>
            </a:extLst>
          </p:cNvPr>
          <p:cNvSpPr/>
          <p:nvPr/>
        </p:nvSpPr>
        <p:spPr>
          <a:xfrm>
            <a:off x="1081177" y="3339509"/>
            <a:ext cx="2454652" cy="1003126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adarefs2ada</a:t>
            </a:r>
            <a:endParaRPr lang="nl-NL" sz="1400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DC78C-AFDD-655A-B153-97DB57129D98}"/>
              </a:ext>
            </a:extLst>
          </p:cNvPr>
          <p:cNvSpPr/>
          <p:nvPr/>
        </p:nvSpPr>
        <p:spPr>
          <a:xfrm>
            <a:off x="8362121" y="1877277"/>
            <a:ext cx="3372675" cy="19159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HL7-mappings</a:t>
            </a:r>
            <a:endParaRPr lang="nl-NL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057F382-BCF7-CD84-9DB1-7CCE47CE7F36}"/>
              </a:ext>
            </a:extLst>
          </p:cNvPr>
          <p:cNvSpPr/>
          <p:nvPr/>
        </p:nvSpPr>
        <p:spPr>
          <a:xfrm>
            <a:off x="8768815" y="2445663"/>
            <a:ext cx="2454652" cy="91123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ada_2_hl7</a:t>
            </a:r>
            <a:endParaRPr lang="nl-NL" sz="1400" dirty="0">
              <a:solidFill>
                <a:schemeClr val="dk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D7A08D4-71E5-0177-C011-048B9FF151CF}"/>
              </a:ext>
            </a:extLst>
          </p:cNvPr>
          <p:cNvCxnSpPr>
            <a:endCxn id="8" idx="1"/>
          </p:cNvCxnSpPr>
          <p:nvPr/>
        </p:nvCxnSpPr>
        <p:spPr>
          <a:xfrm>
            <a:off x="3535829" y="2593429"/>
            <a:ext cx="1336554" cy="310248"/>
          </a:xfrm>
          <a:prstGeom prst="bentConnector3">
            <a:avLst>
              <a:gd name="adj1" fmla="val 4851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3DA7378-CAC0-CDFC-4758-8915DD2498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35829" y="2903677"/>
            <a:ext cx="1336554" cy="88955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5E56B51-B001-230F-0FB1-6EF8BEE1ACA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120113" y="2901278"/>
            <a:ext cx="1648702" cy="23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AE13F635-D844-97F4-4481-FA36CFD16BA9}"/>
              </a:ext>
            </a:extLst>
          </p:cNvPr>
          <p:cNvSpPr/>
          <p:nvPr/>
        </p:nvSpPr>
        <p:spPr>
          <a:xfrm>
            <a:off x="1008976" y="4707225"/>
            <a:ext cx="2454652" cy="91123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projects</a:t>
            </a:r>
            <a:endParaRPr lang="nl-NL" sz="1400" dirty="0">
              <a:solidFill>
                <a:schemeClr val="dk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7ADB90B-A003-F406-5254-561F6D8C6B19}"/>
              </a:ext>
            </a:extLst>
          </p:cNvPr>
          <p:cNvCxnSpPr>
            <a:stCxn id="28" idx="3"/>
            <a:endCxn id="8" idx="1"/>
          </p:cNvCxnSpPr>
          <p:nvPr/>
        </p:nvCxnSpPr>
        <p:spPr>
          <a:xfrm flipV="1">
            <a:off x="3463628" y="2903677"/>
            <a:ext cx="1408755" cy="2259163"/>
          </a:xfrm>
          <a:prstGeom prst="bentConnector3">
            <a:avLst>
              <a:gd name="adj1" fmla="val 528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7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527830-9BED-AAA5-835C-0064804F2200}"/>
              </a:ext>
            </a:extLst>
          </p:cNvPr>
          <p:cNvSpPr/>
          <p:nvPr/>
        </p:nvSpPr>
        <p:spPr>
          <a:xfrm>
            <a:off x="219455" y="680798"/>
            <a:ext cx="5507301" cy="563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Component code in YATC-internal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85B27-3798-3B79-CE16-ACD0BA9C840F}"/>
              </a:ext>
            </a:extLst>
          </p:cNvPr>
          <p:cNvSpPr/>
          <p:nvPr/>
        </p:nvSpPr>
        <p:spPr>
          <a:xfrm>
            <a:off x="6136058" y="1997455"/>
            <a:ext cx="4161824" cy="39731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HL7-mappings or </a:t>
            </a:r>
            <a:r>
              <a:rPr lang="en-US" dirty="0" err="1"/>
              <a:t>art_decor</a:t>
            </a:r>
            <a:endParaRPr lang="nl-NL" dirty="0"/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C0D7309D-DC54-8446-708C-CD8C4C87CF86}"/>
              </a:ext>
            </a:extLst>
          </p:cNvPr>
          <p:cNvSpPr/>
          <p:nvPr/>
        </p:nvSpPr>
        <p:spPr>
          <a:xfrm>
            <a:off x="862149" y="1123406"/>
            <a:ext cx="1682496" cy="103980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Instructions written in DSL</a:t>
            </a:r>
            <a:endParaRPr lang="nl-NL" sz="1600" dirty="0">
              <a:solidFill>
                <a:schemeClr val="dk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C4D19F-11B7-4E3F-B2FB-2B328EE31009}"/>
              </a:ext>
            </a:extLst>
          </p:cNvPr>
          <p:cNvSpPr/>
          <p:nvPr/>
        </p:nvSpPr>
        <p:spPr>
          <a:xfrm>
            <a:off x="344860" y="3297065"/>
            <a:ext cx="2717074" cy="15623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DSL interpreter written in </a:t>
            </a:r>
            <a:r>
              <a:rPr lang="en-US" sz="1600">
                <a:solidFill>
                  <a:schemeClr val="dk1"/>
                </a:solidFill>
              </a:rPr>
              <a:t>XProc 3.0</a:t>
            </a:r>
            <a:endParaRPr lang="nl-NL" sz="1600" dirty="0">
              <a:solidFill>
                <a:schemeClr val="dk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608E75-40ED-ADB2-7DAE-05BFA1C8849E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03397" y="2094466"/>
            <a:ext cx="0" cy="120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ED660B-0F39-1BC4-BCC5-56DF4212F766}"/>
              </a:ext>
            </a:extLst>
          </p:cNvPr>
          <p:cNvSpPr txBox="1"/>
          <p:nvPr/>
        </p:nvSpPr>
        <p:spPr>
          <a:xfrm>
            <a:off x="470263" y="2528869"/>
            <a:ext cx="133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interpreted by</a:t>
            </a:r>
            <a:endParaRPr lang="nl-NL" sz="1200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8F998EC-838A-AF9F-3D3C-157C0ED5FE79}"/>
              </a:ext>
            </a:extLst>
          </p:cNvPr>
          <p:cNvSpPr/>
          <p:nvPr/>
        </p:nvSpPr>
        <p:spPr>
          <a:xfrm>
            <a:off x="6771786" y="3503458"/>
            <a:ext cx="3265713" cy="1149532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Data/Documents organized by application/</a:t>
            </a:r>
            <a:r>
              <a:rPr lang="en-US" sz="1600" dirty="0" err="1">
                <a:solidFill>
                  <a:schemeClr val="dk1"/>
                </a:solidFill>
              </a:rPr>
              <a:t>usecase</a:t>
            </a:r>
            <a:endParaRPr lang="nl-NL" sz="1600" dirty="0">
              <a:solidFill>
                <a:schemeClr val="dk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E9FD7-C8FD-FB9C-6A86-8F295E2B8516}"/>
              </a:ext>
            </a:extLst>
          </p:cNvPr>
          <p:cNvCxnSpPr/>
          <p:nvPr/>
        </p:nvCxnSpPr>
        <p:spPr>
          <a:xfrm>
            <a:off x="3150761" y="3678501"/>
            <a:ext cx="3495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C76128-DC7A-B9A0-7638-FA0B0AFBB36D}"/>
              </a:ext>
            </a:extLst>
          </p:cNvPr>
          <p:cNvSpPr txBox="1"/>
          <p:nvPr/>
        </p:nvSpPr>
        <p:spPr>
          <a:xfrm>
            <a:off x="3240459" y="3401502"/>
            <a:ext cx="27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Directory creation, file copies, etc.</a:t>
            </a:r>
            <a:endParaRPr lang="nl-NL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A7E7D2-A7B0-4D2A-E639-A0C84975CBF9}"/>
              </a:ext>
            </a:extLst>
          </p:cNvPr>
          <p:cNvCxnSpPr/>
          <p:nvPr/>
        </p:nvCxnSpPr>
        <p:spPr>
          <a:xfrm>
            <a:off x="3150761" y="4076483"/>
            <a:ext cx="3495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6845F9F7-6244-266C-8EA1-D747AE17094C}"/>
              </a:ext>
            </a:extLst>
          </p:cNvPr>
          <p:cNvSpPr/>
          <p:nvPr/>
        </p:nvSpPr>
        <p:spPr>
          <a:xfrm>
            <a:off x="2873829" y="4821065"/>
            <a:ext cx="2717074" cy="1149532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XSLT Stylesheets organized by application/</a:t>
            </a:r>
            <a:r>
              <a:rPr lang="en-US" sz="1400" dirty="0" err="1">
                <a:solidFill>
                  <a:schemeClr val="dk1"/>
                </a:solidFill>
              </a:rPr>
              <a:t>usecase</a:t>
            </a:r>
            <a:endParaRPr lang="nl-NL" sz="1400" dirty="0">
              <a:solidFill>
                <a:schemeClr val="dk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4FE7E2B-A581-D2EE-07F4-A9DC4DB76F90}"/>
              </a:ext>
            </a:extLst>
          </p:cNvPr>
          <p:cNvSpPr/>
          <p:nvPr/>
        </p:nvSpPr>
        <p:spPr>
          <a:xfrm>
            <a:off x="3934533" y="4028585"/>
            <a:ext cx="595666" cy="715841"/>
          </a:xfrm>
          <a:prstGeom prst="bentArrow">
            <a:avLst>
              <a:gd name="adj1" fmla="val 1096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F0EB6-B6F1-CDDA-CAB6-1284DEEC6769}"/>
              </a:ext>
            </a:extLst>
          </p:cNvPr>
          <p:cNvSpPr txBox="1"/>
          <p:nvPr/>
        </p:nvSpPr>
        <p:spPr>
          <a:xfrm>
            <a:off x="3187338" y="3816998"/>
            <a:ext cx="271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Transformations/conversions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963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Siegel</dc:creator>
  <cp:lastModifiedBy>Erik Siegel</cp:lastModifiedBy>
  <cp:revision>6</cp:revision>
  <dcterms:created xsi:type="dcterms:W3CDTF">2024-03-06T14:17:07Z</dcterms:created>
  <dcterms:modified xsi:type="dcterms:W3CDTF">2024-03-13T08:53:58Z</dcterms:modified>
</cp:coreProperties>
</file>