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1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976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552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976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552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7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976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552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976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552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7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976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552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976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552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7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pp.box.com/s/ndhk4hnh2adzcho42sus" TargetMode="External"/><Relationship Id="rId2" Type="http://schemas.openxmlformats.org/officeDocument/2006/relationships/hyperlink" Target="http://office.microsoft.com/en-us/word-help/show-the-developer-tab-HA101819080.aspx" TargetMode="External"/><Relationship Id="rId3" Type="http://schemas.openxmlformats.org/officeDocument/2006/relationships/hyperlink" Target="https://nictiznl.sharepoint.com/sites/iZiekenhuis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nictiznl.sharepoint.com/sites/iZiekenhuis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sparxsystems.eu/" TargetMode="External"/><Relationship Id="rId2" Type="http://schemas.openxmlformats.org/officeDocument/2006/relationships/hyperlink" Target="https://app.box.com/s/ndhk4hnh2adzcho42sus" TargetMode="External"/><Relationship Id="rId3" Type="http://schemas.openxmlformats.org/officeDocument/2006/relationships/hyperlink" Target="http://office.microsoft.com/en-us/word-help/show-the-developer-tab-HA101819080.aspx" TargetMode="External"/><Relationship Id="rId4" Type="http://schemas.openxmlformats.org/officeDocument/2006/relationships/hyperlink" Target="https://nictiznl.sharepoint.com/sites/iZiekenhuis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640" y="301320"/>
            <a:ext cx="9067680" cy="58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ZIRA &amp; MAX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Instructies voor het updaten van de ZIRA spreadsheet vanuit het ZIRA Enterprise Architect Project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Michael van der Zel (UMCG)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13-sep-2016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3640" y="30132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Inhoud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3640" y="176940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Schema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Vooraf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How-To Update ZIRA Spreadsheet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Bestands Locaties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22600" y="2743920"/>
            <a:ext cx="3016080" cy="1554480"/>
          </a:xfrm>
          <a:prstGeom prst="rect">
            <a:avLst/>
          </a:prstGeom>
          <a:solidFill>
            <a:srgbClr val="729fcf"/>
          </a:solidFill>
          <a:ln w="190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828080" y="3201120"/>
            <a:ext cx="1919160" cy="1005840"/>
          </a:xfrm>
          <a:prstGeom prst="rect">
            <a:avLst/>
          </a:prstGeom>
          <a:solidFill>
            <a:srgbClr val="729fc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23960" y="3109680"/>
            <a:ext cx="1919160" cy="1005840"/>
          </a:xfrm>
          <a:prstGeom prst="rect">
            <a:avLst/>
          </a:prstGeom>
          <a:solidFill>
            <a:srgbClr val="729fcf"/>
          </a:solidFill>
          <a:ln w="1908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564720" y="5945400"/>
            <a:ext cx="1188000" cy="1005840"/>
          </a:xfrm>
          <a:prstGeom prst="flowChartDocument">
            <a:avLst/>
          </a:prstGeom>
          <a:solidFill>
            <a:srgbClr val="99fff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zira2sheets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.xslt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2742120" y="4756320"/>
            <a:ext cx="1188000" cy="1005840"/>
          </a:xfrm>
          <a:prstGeom prst="flowChartDocument">
            <a:avLst/>
          </a:prstGeom>
          <a:solidFill>
            <a:srgbClr val="99fff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zira.max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6946560" y="4756320"/>
            <a:ext cx="1096560" cy="1005840"/>
          </a:xfrm>
          <a:prstGeom prst="flowChartDocument">
            <a:avLst/>
          </a:prstGeom>
          <a:solidFill>
            <a:srgbClr val="99fff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zira.xls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822600" y="4756320"/>
            <a:ext cx="1096560" cy="1005840"/>
          </a:xfrm>
          <a:prstGeom prst="flowChartDocument">
            <a:avLst/>
          </a:prstGeom>
          <a:solidFill>
            <a:srgbClr val="99fff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zira.eap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Line 8"/>
          <p:cNvSpPr/>
          <p:nvPr/>
        </p:nvSpPr>
        <p:spPr>
          <a:xfrm flipV="1">
            <a:off x="1279440" y="4024440"/>
            <a:ext cx="360" cy="82332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"/>
          <p:cNvSpPr/>
          <p:nvPr/>
        </p:nvSpPr>
        <p:spPr>
          <a:xfrm>
            <a:off x="1828080" y="3750120"/>
            <a:ext cx="913680" cy="548640"/>
          </a:xfrm>
          <a:prstGeom prst="ellipse">
            <a:avLst/>
          </a:prstGeom>
          <a:solidFill>
            <a:srgbClr val="ffff99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Line 10"/>
          <p:cNvSpPr/>
          <p:nvPr/>
        </p:nvSpPr>
        <p:spPr>
          <a:xfrm>
            <a:off x="2376360" y="4207320"/>
            <a:ext cx="639720" cy="73188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1"/>
          <p:cNvSpPr/>
          <p:nvPr/>
        </p:nvSpPr>
        <p:spPr>
          <a:xfrm>
            <a:off x="4570200" y="4756320"/>
            <a:ext cx="1096560" cy="1005840"/>
          </a:xfrm>
          <a:prstGeom prst="flowChartDocument">
            <a:avLst/>
          </a:prstGeom>
          <a:solidFill>
            <a:srgbClr val="99fff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zira.xml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3198960" y="3531240"/>
            <a:ext cx="1188000" cy="676080"/>
          </a:xfrm>
          <a:prstGeom prst="ellipse">
            <a:avLst/>
          </a:prstGeom>
          <a:solidFill>
            <a:srgbClr val="ffff99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Line 13"/>
          <p:cNvSpPr/>
          <p:nvPr/>
        </p:nvSpPr>
        <p:spPr>
          <a:xfrm flipV="1">
            <a:off x="3656160" y="4024440"/>
            <a:ext cx="360" cy="82332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4"/>
          <p:cNvSpPr/>
          <p:nvPr/>
        </p:nvSpPr>
        <p:spPr>
          <a:xfrm flipH="1" flipV="1">
            <a:off x="3930120" y="4024440"/>
            <a:ext cx="182880" cy="201240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5"/>
          <p:cNvSpPr/>
          <p:nvPr/>
        </p:nvSpPr>
        <p:spPr>
          <a:xfrm>
            <a:off x="4113000" y="4024440"/>
            <a:ext cx="639720" cy="82332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6"/>
          <p:cNvSpPr/>
          <p:nvPr/>
        </p:nvSpPr>
        <p:spPr>
          <a:xfrm>
            <a:off x="6254280" y="3567240"/>
            <a:ext cx="1005120" cy="640080"/>
          </a:xfrm>
          <a:prstGeom prst="ellipse">
            <a:avLst/>
          </a:prstGeom>
          <a:solidFill>
            <a:srgbClr val="ffff99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Line 17"/>
          <p:cNvSpPr/>
          <p:nvPr/>
        </p:nvSpPr>
        <p:spPr>
          <a:xfrm flipV="1">
            <a:off x="7129440" y="4024440"/>
            <a:ext cx="360" cy="82332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8"/>
          <p:cNvSpPr/>
          <p:nvPr/>
        </p:nvSpPr>
        <p:spPr>
          <a:xfrm flipV="1">
            <a:off x="5392800" y="3933000"/>
            <a:ext cx="1005480" cy="100620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9"/>
          <p:cNvSpPr/>
          <p:nvPr/>
        </p:nvSpPr>
        <p:spPr>
          <a:xfrm>
            <a:off x="7860600" y="4024440"/>
            <a:ext cx="360" cy="82332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Picture 60" descr=""/>
          <p:cNvPicPr/>
          <p:nvPr/>
        </p:nvPicPr>
        <p:blipFill>
          <a:blip r:embed="rId1"/>
          <a:stretch/>
        </p:blipFill>
        <p:spPr>
          <a:xfrm>
            <a:off x="914040" y="1833120"/>
            <a:ext cx="866160" cy="1276200"/>
          </a:xfrm>
          <a:prstGeom prst="rect">
            <a:avLst/>
          </a:prstGeom>
          <a:ln>
            <a:noFill/>
          </a:ln>
        </p:spPr>
      </p:pic>
      <p:pic>
        <p:nvPicPr>
          <p:cNvPr id="137" name="Picture 61" descr=""/>
          <p:cNvPicPr/>
          <p:nvPr/>
        </p:nvPicPr>
        <p:blipFill>
          <a:blip r:embed="rId2"/>
          <a:stretch/>
        </p:blipFill>
        <p:spPr>
          <a:xfrm>
            <a:off x="3126960" y="2545560"/>
            <a:ext cx="903960" cy="929880"/>
          </a:xfrm>
          <a:prstGeom prst="rect">
            <a:avLst/>
          </a:prstGeom>
          <a:ln>
            <a:noFill/>
          </a:ln>
        </p:spPr>
      </p:pic>
      <p:pic>
        <p:nvPicPr>
          <p:cNvPr id="138" name="Picture 62" descr=""/>
          <p:cNvPicPr/>
          <p:nvPr/>
        </p:nvPicPr>
        <p:blipFill>
          <a:blip r:embed="rId3"/>
          <a:stretch/>
        </p:blipFill>
        <p:spPr>
          <a:xfrm>
            <a:off x="6183000" y="2780280"/>
            <a:ext cx="1494360" cy="695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0"/>
          <p:cNvSpPr/>
          <p:nvPr/>
        </p:nvSpPr>
        <p:spPr>
          <a:xfrm>
            <a:off x="503640" y="30132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Schema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Picture 64" descr=""/>
          <p:cNvPicPr/>
          <p:nvPr/>
        </p:nvPicPr>
        <p:blipFill>
          <a:blip r:embed="rId4"/>
          <a:stretch/>
        </p:blipFill>
        <p:spPr>
          <a:xfrm>
            <a:off x="7394040" y="1903320"/>
            <a:ext cx="2293920" cy="111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3640" y="30132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Vooraf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3640" y="176940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Installeer EA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Installeer MAX EA Extensie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https://app.box.com/s/ndhk4hnh2adzcho42sus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bestand MAX_EA_Extension-1.16.0622.msi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Enable de Developer/XML Tab in de Excel Ribbon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http://office.microsoft.com/en-us/word-help/show-the-developer-tab-HA101819080.aspx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Download ZIRA bestanden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https://nictiznl.sharepoint.com/sites/iZiekenhuis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→ Documenten → “ZIRA – Ziekenhuis Referentie Model” → “EA”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1-time: download zira2sheet.xslt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1-time: download “Zira Spreadsheet GEGENEREERD UIT EA v01e-2.xlsx” spreadsheet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3640" y="30132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How-To Update ZIRA Spreadsheet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3640" y="176940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download de nieuwste ZIRA.eap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https://nictiznl.sharepoint.com/sites/iZiekenhuis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→ Documenten → “ZIRA – Ziekenhuis Referentie Model” → “EA”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 EA en open ZIRA.eap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export ZIRA Content package als ZIRA.max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een command line (cmd.exe)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transform -s:ZIRA.max zira2sheet.xslt -o:ZIRA.xml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 Excel en open de zira spreadsheet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import ZIRA.xml in spreadsheet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5" name="Picture 69" descr=""/>
          <p:cNvPicPr/>
          <p:nvPr/>
        </p:nvPicPr>
        <p:blipFill>
          <a:blip r:embed="rId2"/>
          <a:stretch/>
        </p:blipFill>
        <p:spPr>
          <a:xfrm>
            <a:off x="6536160" y="6304320"/>
            <a:ext cx="2293920" cy="111456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7907400" y="6514560"/>
            <a:ext cx="1096560" cy="33840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4"/>
          <p:cNvSpPr/>
          <p:nvPr/>
        </p:nvSpPr>
        <p:spPr>
          <a:xfrm flipH="1">
            <a:off x="8794800" y="6157080"/>
            <a:ext cx="813240" cy="549000"/>
          </a:xfrm>
          <a:prstGeom prst="line">
            <a:avLst/>
          </a:prstGeom>
          <a:ln w="29160">
            <a:solidFill>
              <a:srgbClr val="3465a4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3640" y="30132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Nabewerkingen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3640" y="176940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Sorteren op Sortkey!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Matrixes (IOxBA en IoxZIB)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 exporteren als CSV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XLS importeren in nieuwe sheet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Copy / paste in matrix tab, n.b. let op lookup / count kolommen!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3640" y="30132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Locaties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3640" y="176940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http://www.sparxsystems.eu/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 Extension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https://app.box.com/s/ndhk4hnh2adzcho42sus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Excel Develop Tab instructies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http://office.microsoft.com/en-us/word-help/show-the-developer-tab-HA101819080.aspx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ZIRA bestanden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https://nictiznl.sharepoint.com/sites/iZiekenhuis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Kies Documenten → “ZIRA – Ziekenhuis Referentie Model” → “EA”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Application>LibreOffice/6.0.3.2$Linux_X86_64 LibreOffice_project/8f48d515416608e3a835360314dac7e47fd0b821</Application>
  <Words>187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2016-09-01T11:46:59Z</dcterms:created>
  <dc:creator>Michael van der Zel</dc:creator>
  <dc:description/>
  <dc:language>en-US</dc:language>
  <cp:lastModifiedBy>Michael van der Zel</cp:lastModifiedBy>
  <dcterms:modified xsi:type="dcterms:W3CDTF">2018-04-25T08:31:17Z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