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Props3.xml" ContentType="application/vnd.openxmlformats-officedocument.customXmlPropertie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C989D-19B0-4E25-9FA8-05EF559DEF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3286CC3-4CF5-46B2-AD6A-2B4E5A8448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3170A84-E547-47E7-AFA8-E2ECF67EE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17BC4-3DB1-40DB-BBB9-D158B149FA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7BF646-0303-40A9-82F6-BC7FE50D71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D07B45-5967-4A1C-AAFF-EA74CA638F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6271C2E-C5A9-4198-AFCE-8FE033DD3F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F9F4F2B-0BF0-461E-846F-3F54F039F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46EFF66-7BED-4A70-B3F2-664CE9FEBD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2EBC7A4-AD03-46FB-8BDA-3688E4A3F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10DE745-9F13-4A87-A9DF-E4BBE61AD6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36ACFE-C4D4-4ADB-8198-8AE0950B66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64FB02-F08C-4AFE-B5E3-6A2A89D81D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CB7714-F510-406F-B721-5017E88382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B3DBC0-09EE-4C8D-9349-2CC2CB7DA8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30ADB3-1174-4A80-99B3-A74626AA02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6D1FF9-7482-4F4A-A9C3-D379928F46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44C503-1474-44BC-81B4-3F9C0610DC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3D77D6-A56D-44EC-8424-27768A81AA5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75D4E6-143C-4D82-90AE-2FC09B0AB9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F1279A-0B00-4DD9-B3E8-886CA3B8FBF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161971-039B-47D9-AE61-5FD6C9D12E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Nictiz/ZiRA" TargetMode="External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nictiznl.sharepoint.com/:u:/r/sites/i-Ziekenhuis/Gedeelde%20documenten/ZIRA/EA/ZiRA%20EA%20master%20v1.4.eap" TargetMode="External"/><Relationship Id="rId2" Type="http://schemas.openxmlformats.org/officeDocument/2006/relationships/hyperlink" Target="https://github.com/Nictiz/ZiRA/blob/master/README.md" TargetMode="External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Nictiz/ZiRA/tree/master/docs/" TargetMode="External"/><Relationship Id="rId2" Type="http://schemas.openxmlformats.org/officeDocument/2006/relationships/hyperlink" Target="https://nictiz.github.io/ZiRA/" TargetMode="External"/><Relationship Id="rId3" Type="http://schemas.openxmlformats.org/officeDocument/2006/relationships/hyperlink" Target="https://github.com/Nictiz/ZiRA/tree/master/docs/en/" TargetMode="External"/><Relationship Id="rId4" Type="http://schemas.openxmlformats.org/officeDocument/2006/relationships/hyperlink" Target="https://nictiz.github.io/ZiRA/en/" TargetMode="External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ZiRA Artifacten en Publicatie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Michael van der Zel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2024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Repository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https://github.com/Nictiz/ZiRA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515520" y="337320"/>
            <a:ext cx="11295000" cy="583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677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Artifacten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 master (nl+en+html templates) is hier: 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https://nictiznl.sharepoint.com/:u:/r/sites/i-Ziekenhuis/Gedeelde%20documenten/ZIRA/EA/ZiRA%20EA%20master%20v1.4.eap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Publicatie Artifacten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Spreadsheet (xls) NL en Engels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HTML NL en Engels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OpenGroup Achimate NL en Engels (via export in EA)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Powerpoint allemaal manueel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Graphviz plaatjes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Tussen bestand (MAX gebruikt door scripts)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(A) Export middels MAX EA extensie naar een MAX file (nl + en)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Scripts (zie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README.md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Spreadsheet (nl+en) genereren vanuit MAX file (A)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xslt/zira2xls zet MAX file om naar ZiRA XML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LibreOffice XML source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Ook BAxIO.csv en IOxZIB.csv beschrijven, export CSV van Matrix in EA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Informatie model plaatjes (nl+en) GraphViz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XML Transformation xslt/ziraim2gv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+ GraphViz dot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FindNotTranslated EA Script – om lijstje te genereren van elementen die nog niet vertaald zijn, dus alias leeg of Engelse notes leeg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5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818720" y="1397520"/>
            <a:ext cx="9255240" cy="51800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Hoe IOxZIB.csv...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HTML publicatie (nl/en)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891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</a:rPr>
              <a:t>!! NB. Maak eerst een copy van de master EAP (heeft primair NL), want nl notes worden weggegooid!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</a:rPr>
              <a:t>ZIRA 1.x-nl-en+scripts+template NL.eap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Scripts aanroepen voor Engels HTML publicatie: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SwapNameAndAlias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SwapDiagramNameAndNotes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SelectEnglishNotes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Introduction: verwijder NL tekst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Manually remove _Werkplaats &amp; _Templates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 is nu EN only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Scripts aanroepen voor Nederlandse HTML publicatie: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SelectDutchNotes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Introduction: verwijder EN tekst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Manually remove _Werkplaats &amp; _Templates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 is nu NL only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Vergvolgens HTML report genereren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(ter info EA HTML templates zijn opgeschoond)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Selecteer ZiRA v1.x, rechts klik → Documentation → HTML Report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Output publiceren in de zira github repo in docs folder die is als gitpages toegankelijk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Nederlandse HTML publicatie: 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https://github.com/Nictiz/ZiRA/tree/master/docs/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toegankelijk via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2"/>
              </a:rPr>
              <a:t>https://nictiz.github.io/ZiRA/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Engelse HTML publicatie: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3"/>
              </a:rPr>
              <a:t>https://github.com/Nictiz/ZiRA/tree/master/docs/en/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toegankelijk via 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4"/>
              </a:rPr>
              <a:t>https://nictiz.github.io/ZiRA/en/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 tijdelijke EAP verwijderen, is niet meer nodig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948240" y="1052640"/>
            <a:ext cx="10293480" cy="57744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-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Code / Scripting / ZiRA en/nl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314280" y="4046760"/>
            <a:ext cx="274284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</a:rPr>
              <a:t>Selecteer "ZiRA v1.x" Rechts klik op Script en "Run Script"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</a:rPr>
              <a:t>Kijk in "System Output" tabje onder voor voortgang.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-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druk op HTML Report (SHIFT-F8) in EA op "ZiRA v1.2" en "Generate"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Picture 3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2166840" y="1342080"/>
            <a:ext cx="9517320" cy="53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Archimate publicatie (nl/en)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Open de Engelse EAP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Generate Archimate Model Exchange file (ZiRA 1.x-en.ea-archimate.xml)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N.B. Domains en Diagrams komen niet over...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Import in Archi en rename naar "ZiRA 1.x EN"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Maak domains en diagrammen weer aan...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Export uit Archi (ZiRA 1.x-en.archimate)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Upload in github in folder artifacten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(herhaal bovenstaande voor NL)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8223480" y="0"/>
            <a:ext cx="3663720" cy="24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85880" y="104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Generate Archimate 3.0 file (from NL/EN copy)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41640" y="1477800"/>
            <a:ext cx="9225000" cy="515448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4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18240" y="3135600"/>
            <a:ext cx="2742840" cy="181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a2ba10-2e78-4187-9cc6-30eea0e84f24">
      <Terms xmlns="http://schemas.microsoft.com/office/infopath/2007/PartnerControls"/>
    </lcf76f155ced4ddcb4097134ff3c332f>
    <TaxCatchAll xmlns="bcfe1f1c-e80d-4c16-9cec-3e3adebd22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48EC0EFC2FA468973EA01D8B2BFC6" ma:contentTypeVersion="16" ma:contentTypeDescription="Een nieuw document maken." ma:contentTypeScope="" ma:versionID="9f9154aa160c852f1025f74ee3fac25a">
  <xsd:schema xmlns:xsd="http://www.w3.org/2001/XMLSchema" xmlns:xs="http://www.w3.org/2001/XMLSchema" xmlns:p="http://schemas.microsoft.com/office/2006/metadata/properties" xmlns:ns2="92a2ba10-2e78-4187-9cc6-30eea0e84f24" xmlns:ns3="bcfe1f1c-e80d-4c16-9cec-3e3adebd2276" targetNamespace="http://schemas.microsoft.com/office/2006/metadata/properties" ma:root="true" ma:fieldsID="6dd8d70a5303d51e55d029e23cf4a21a" ns2:_="" ns3:_="">
    <xsd:import namespace="92a2ba10-2e78-4187-9cc6-30eea0e84f24"/>
    <xsd:import namespace="bcfe1f1c-e80d-4c16-9cec-3e3adebd2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2ba10-2e78-4187-9cc6-30eea0e8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f43266b8-366f-4d62-94a9-0cd8017ad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e1f1c-e80d-4c16-9cec-3e3adebd227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9a98e26-539f-4244-a5ac-958a637ad7ef}" ma:internalName="TaxCatchAll" ma:showField="CatchAllData" ma:web="bcfe1f1c-e80d-4c16-9cec-3e3adebd22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AAD6E-3A69-417B-A993-51A1A03B0B87}">
  <ds:schemaRefs>
    <ds:schemaRef ds:uri="92a2ba10-2e78-4187-9cc6-30eea0e84f24"/>
    <ds:schemaRef ds:uri="bcfe1f1c-e80d-4c16-9cec-3e3adebd227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B3A037-BC78-4FDA-A926-AB598A77D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2ba10-2e78-4187-9cc6-30eea0e84f24"/>
    <ds:schemaRef ds:uri="bcfe1f1c-e80d-4c16-9cec-3e3adebd2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804321-7758-4D72-B931-D1DB50EBEA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Application>LibreOffice/7.6.5.2$Linux_X86_64 LibreOffice_project/38d5f62f85355c192ef5f1dd47c5c0c0c6d6598b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2022-09-28T13:24:57Z</dcterms:created>
  <dc:creator/>
  <dc:description/>
  <dc:language>en-US</dc:language>
  <cp:lastModifiedBy>Michael van der Zel</cp:lastModifiedBy>
  <dcterms:modified xsi:type="dcterms:W3CDTF">2024-07-26T10:59:41Z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0x010100AC248EC0EFC2FA468973EA01D8B2BFC6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