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itemProps3.xml" ContentType="application/vnd.openxmlformats-officedocument.customXmlProperties+xml"/>
  <Override PartName="/customXml/item3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02B9C8-30CB-4D9E-BE05-C6F014465B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1DA277E-8715-4CC0-BCC4-92E4392167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A13C82B-74E5-43EA-88F3-0BB5F6AEFE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8F8E67-AC7B-4067-8449-3830B7B097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09D264-BD07-4F39-A182-885572561C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BAE492-D3BC-4647-B179-1B0820771B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6A000F1-DF93-47EE-9EB8-9E47710C42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3D0C7B-06F3-4DC6-A59B-8081D85C9C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4400E27-854C-4243-80D1-644AF08793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F7A9596-899A-486B-AAB5-F9C78E4233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5721373-4F16-4807-ADD8-44D2307B83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979072-A348-4024-896C-0A60C0E2C0A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8A3349-82AD-4924-A6B5-C847889A4DF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4A3478-E1B7-4BD3-97B5-CC46CCA4CA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934516-2283-424F-AF8D-66A0262852D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98230A-6D62-4B0E-84AF-DF5592A3A2C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EE2BC8-D1FD-4582-8D45-C34A701764A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3F0CCA-4DA5-42EB-B7A7-9508CED5C3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48A840-250B-48EE-84D1-E331584171D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AB5A13-CB14-4912-AE2E-10C024AE093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0473A3-34B3-460E-8304-7E2D5CDCDD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E1C054-CCAE-437E-A8B1-308F29587B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Nictiz/ZiRA" TargetMode="External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nictiznl.sharepoint.com/:u:/r/sites/i-Ziekenhuis/Gedeelde%20documenten/ZIRA/EA/ZiRA%20EA%20master%20v1.4.eap" TargetMode="External"/><Relationship Id="rId2" Type="http://schemas.openxmlformats.org/officeDocument/2006/relationships/hyperlink" Target="https://github.com/Nictiz/ZiRA/blob/master/README.md" TargetMode="External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Nictiz/ZiRA/tree/master/docs/" TargetMode="External"/><Relationship Id="rId2" Type="http://schemas.openxmlformats.org/officeDocument/2006/relationships/hyperlink" Target="https://nictiz.github.io/ZiRA/" TargetMode="External"/><Relationship Id="rId3" Type="http://schemas.openxmlformats.org/officeDocument/2006/relationships/hyperlink" Target="https://github.com/Nictiz/ZiRA/tree/master/docs/en/" TargetMode="External"/><Relationship Id="rId4" Type="http://schemas.openxmlformats.org/officeDocument/2006/relationships/hyperlink" Target="https://nictiz.github.io/ZiRA/en/" TargetMode="External"/><Relationship Id="rId5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ZiRA Artifacten en Publicatie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Michael van der Zel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2024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Repository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1"/>
              </a:rPr>
              <a:t>https://github.com/Nictiz/ZiRA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515520" y="337320"/>
            <a:ext cx="11294640" cy="583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6111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Artifacten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 master (nl+en+html templates) is hier: 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https://nictiznl.sharepoint.com/:u:/r/sites/i-Ziekenhuis/Gedeelde%20documenten/ZIRA/EA/ZiRA%20EA%20master%20v1.4.eap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Publicatie Artifacten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Spreadsheet (xls) NL en Engels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HTML NL en Engels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OpenGroup Achimate NL en Engels (via export in EA)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Powerpoint allemaal manueel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Graphviz plaatjes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Tussen bestand (MAX gebruikt door scripts)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(A) Export middels MAX EA extensie naar een MAX file (nl + en)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Scripts (zie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README.md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Spreadsheet (nl+en) genereren vanuit MAX file (A)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xslt/zira2xls zet MAX file om naar ZiRA XML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LibreOffice XML source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Ook BAxIO.csv en IOxZIB.csv beschrijven, export CSV van Matrix in 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Informatie model plaatjes (nl+en) GraphViz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XML Transformation xslt/ziraim2gv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+ GraphViz dot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FindNotTranslated EA Script – om lijstje te genereren van elementen die nog niet vertaald zijn, dus alias leeg of Engelse notes leeg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" descr="A picture containing table&#10;&#10;Description automatically generated"/>
          <p:cNvPicPr/>
          <p:nvPr/>
        </p:nvPicPr>
        <p:blipFill>
          <a:blip r:embed="rId1"/>
          <a:stretch/>
        </p:blipFill>
        <p:spPr>
          <a:xfrm>
            <a:off x="1818720" y="1397520"/>
            <a:ext cx="9254880" cy="517968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Hoe IOxZIB.csv...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HTML publicatie (nl/en)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8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</a:rPr>
              <a:t>!! NB. Maak eerst een copy van de master EAP (heeft primair NL), want nl notes worden weggegooid!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</a:rPr>
              <a:t>ZIRA 1.x-nl-en+scripts+template NL.eap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Scripts aanroepen voor Engels HTML publicatie: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Introduction: verwijder NL tekst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Manually remove _Werkplaats &amp; _Templates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SwapNameAndAlias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SwapDiagramNameAndNotes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SelectEnglishNotes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Copy is nu EN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Scripts aanroepen voor Nederlandse HTML publicatie: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Introduction: verwijder EN tekst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Manually remove _Werkplaats &amp; _Templates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SelectDutchNotes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Copy is nu NL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Vergvolgens HTML report genereren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(ter info EA HTML templates zijn opgeschoond)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Selecteer ZiRA v1.x, rechts klik → Documentation → HTML Report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Output publiceren in de zira github repo in docs folder die is als gitpages toegankelijk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Nederlandse HTML publicatie: 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1"/>
              </a:rPr>
              <a:t>https://github.com/Nictiz/ZiRA/tree/master/docs/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toegankelijk via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2"/>
              </a:rPr>
              <a:t>https://nictiz.github.io/ZiRA/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Engelse HTML publicatie: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3"/>
              </a:rPr>
              <a:t>https://github.com/Nictiz/ZiRA/tree/master/docs/en/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toegankelijk via 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4"/>
              </a:rPr>
              <a:t>https://nictiz.github.io/ZiRA/en/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Copy tijdelijke EAP verwijderen, is niet meer nodig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"/>
          <p:cNvPicPr/>
          <p:nvPr/>
        </p:nvPicPr>
        <p:blipFill>
          <a:blip r:embed="rId1"/>
          <a:stretch/>
        </p:blipFill>
        <p:spPr>
          <a:xfrm>
            <a:off x="948240" y="1052640"/>
            <a:ext cx="10293120" cy="577404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0880" y="-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Code / Scripting / ZiRA en/nl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5"/>
          <p:cNvSpPr/>
          <p:nvPr/>
        </p:nvSpPr>
        <p:spPr>
          <a:xfrm>
            <a:off x="314280" y="4046760"/>
            <a:ext cx="2742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</a:rPr>
              <a:t>Selecteer "ZiRA v1.x" Rechts klik op Script en "Run Script"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</a:rPr>
              <a:t>Kijk in "System Output" tabje onder voor voortgang.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-3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  <a:ea typeface="Calibri Light"/>
              </a:rPr>
              <a:t>druk op HTML Report (SHIFT-F8) in EA op "ZiRA v1.2" en "Generate"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3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2166840" y="1342080"/>
            <a:ext cx="9516960" cy="53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Archimate publicatie (nl/en)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Open de Engelse EAP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Generate Archimate Model Exchange file (ZiRA 1.x-en.ea-archimate.xml)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N.B. Domains en Diagrams komen niet over...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Import in Archi en rename naar "ZiRA 1.x EN"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Maak domains en diagrammen weer aan...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Export uit Archi (ZiRA 1.x-en.archimate)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Upload in github in folder artifacten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(herhaal bovenstaande voor NL)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8223480" y="0"/>
            <a:ext cx="3663360" cy="241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85880" y="104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Generate Archimate 3.0 file (from NL/EN copy)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Picture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41640" y="1477800"/>
            <a:ext cx="9224640" cy="515412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4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18240" y="3135600"/>
            <a:ext cx="2742480" cy="181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a2ba10-2e78-4187-9cc6-30eea0e84f24">
      <Terms xmlns="http://schemas.microsoft.com/office/infopath/2007/PartnerControls"/>
    </lcf76f155ced4ddcb4097134ff3c332f>
    <TaxCatchAll xmlns="bcfe1f1c-e80d-4c16-9cec-3e3adebd227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248EC0EFC2FA468973EA01D8B2BFC6" ma:contentTypeVersion="16" ma:contentTypeDescription="Een nieuw document maken." ma:contentTypeScope="" ma:versionID="9f9154aa160c852f1025f74ee3fac25a">
  <xsd:schema xmlns:xsd="http://www.w3.org/2001/XMLSchema" xmlns:xs="http://www.w3.org/2001/XMLSchema" xmlns:p="http://schemas.microsoft.com/office/2006/metadata/properties" xmlns:ns2="92a2ba10-2e78-4187-9cc6-30eea0e84f24" xmlns:ns3="bcfe1f1c-e80d-4c16-9cec-3e3adebd2276" targetNamespace="http://schemas.microsoft.com/office/2006/metadata/properties" ma:root="true" ma:fieldsID="6dd8d70a5303d51e55d029e23cf4a21a" ns2:_="" ns3:_="">
    <xsd:import namespace="92a2ba10-2e78-4187-9cc6-30eea0e84f24"/>
    <xsd:import namespace="bcfe1f1c-e80d-4c16-9cec-3e3adebd22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2ba10-2e78-4187-9cc6-30eea0e8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f43266b8-366f-4d62-94a9-0cd8017ad0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e1f1c-e80d-4c16-9cec-3e3adebd227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9a98e26-539f-4244-a5ac-958a637ad7ef}" ma:internalName="TaxCatchAll" ma:showField="CatchAllData" ma:web="bcfe1f1c-e80d-4c16-9cec-3e3adebd22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DAAD6E-3A69-417B-A993-51A1A03B0B87}">
  <ds:schemaRefs>
    <ds:schemaRef ds:uri="92a2ba10-2e78-4187-9cc6-30eea0e84f24"/>
    <ds:schemaRef ds:uri="bcfe1f1c-e80d-4c16-9cec-3e3adebd227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B3A037-BC78-4FDA-A926-AB598A77D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2ba10-2e78-4187-9cc6-30eea0e84f24"/>
    <ds:schemaRef ds:uri="bcfe1f1c-e80d-4c16-9cec-3e3adebd22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804321-7758-4D72-B931-D1DB50EBEA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Application>LibreOffice/24.2.5.2$Linux_X86_64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2022-09-28T13:24:57Z</dcterms:created>
  <dc:creator/>
  <dc:description/>
  <dc:language>en-US</dc:language>
  <cp:lastModifiedBy>Michael van der Zel</cp:lastModifiedBy>
  <dcterms:modified xsi:type="dcterms:W3CDTF">2024-08-14T10:31:57Z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0x010100AC248EC0EFC2FA468973EA01D8B2BFC6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