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InsertionSort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MergeSort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189.9</c:v>
                </c:pt>
                <c:pt idx="1">
                  <c:v>190.2</c:v>
                </c:pt>
                <c:pt idx="2">
                  <c:v>190.59299999999999</c:v>
                </c:pt>
                <c:pt idx="3">
                  <c:v>189.28399999999999</c:v>
                </c:pt>
                <c:pt idx="4">
                  <c:v>188.559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TimSort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70.185000000000002</c:v>
                </c:pt>
                <c:pt idx="1">
                  <c:v>71.873000000000005</c:v>
                </c:pt>
                <c:pt idx="2">
                  <c:v>73.546000000000006</c:v>
                </c:pt>
                <c:pt idx="3">
                  <c:v>68.683999999999997</c:v>
                </c:pt>
                <c:pt idx="4">
                  <c:v>68.135000000000005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ShellSort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28.657</c:v>
                </c:pt>
                <c:pt idx="1">
                  <c:v>27.797000000000001</c:v>
                </c:pt>
                <c:pt idx="2">
                  <c:v>29.715</c:v>
                </c:pt>
                <c:pt idx="3">
                  <c:v>29.617999999999999</c:v>
                </c:pt>
                <c:pt idx="4">
                  <c:v>28.808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ShellSort(knuth)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15.621</c:v>
                </c:pt>
                <c:pt idx="1">
                  <c:v>16.48</c:v>
                </c:pt>
                <c:pt idx="2">
                  <c:v>15.682</c:v>
                </c:pt>
                <c:pt idx="3">
                  <c:v>15.993</c:v>
                </c:pt>
                <c:pt idx="4">
                  <c:v>17.335000000000001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RadixSort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58.491</c:v>
                </c:pt>
                <c:pt idx="1">
                  <c:v>59.591000000000001</c:v>
                </c:pt>
                <c:pt idx="2">
                  <c:v>60.195</c:v>
                </c:pt>
                <c:pt idx="3">
                  <c:v>29.675999999999998</c:v>
                </c:pt>
                <c:pt idx="4">
                  <c:v>29.306000000000001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Algoritm nativ de sortare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4"/>
                <c:pt idx="0">
                  <c:v>N=10^8 M=10^12</c:v>
                </c:pt>
                <c:pt idx="3">
                  <c:v>N=10^8 M=10^6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316.68</c:v>
                </c:pt>
                <c:pt idx="1">
                  <c:v>319.25200000000001</c:v>
                </c:pt>
                <c:pt idx="2">
                  <c:v>409.70600000000002</c:v>
                </c:pt>
                <c:pt idx="3">
                  <c:v>252.036</c:v>
                </c:pt>
                <c:pt idx="4">
                  <c:v>625.34900000000005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997888"/>
        <c:axId val="159000064"/>
      </c:barChart>
      <c:catAx>
        <c:axId val="15899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9000064"/>
        <c:crosses val="autoZero"/>
        <c:auto val="1"/>
        <c:lblAlgn val="ctr"/>
        <c:lblOffset val="100"/>
        <c:noMultiLvlLbl val="0"/>
      </c:catAx>
      <c:valAx>
        <c:axId val="159000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997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InsertionSort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MergeSort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1.681</c:v>
                </c:pt>
                <c:pt idx="1">
                  <c:v>1.659</c:v>
                </c:pt>
                <c:pt idx="2">
                  <c:v>1.698</c:v>
                </c:pt>
                <c:pt idx="3">
                  <c:v>1.599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TimSort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0.47</c:v>
                </c:pt>
                <c:pt idx="1">
                  <c:v>0.47799999999999998</c:v>
                </c:pt>
                <c:pt idx="2">
                  <c:v>0.48899999999999999</c:v>
                </c:pt>
                <c:pt idx="3">
                  <c:v>0.48099999999999998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0.189</c:v>
                </c:pt>
                <c:pt idx="1">
                  <c:v>0.17599999999999999</c:v>
                </c:pt>
                <c:pt idx="2">
                  <c:v>0.17899999999999999</c:v>
                </c:pt>
                <c:pt idx="3">
                  <c:v>0.17399999999999999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ShellSort(knuth)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0.111</c:v>
                </c:pt>
                <c:pt idx="1">
                  <c:v>0.105</c:v>
                </c:pt>
                <c:pt idx="2">
                  <c:v>0.111</c:v>
                </c:pt>
                <c:pt idx="3">
                  <c:v>0.107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RadixSort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0.54300000000000004</c:v>
                </c:pt>
                <c:pt idx="1">
                  <c:v>0.51600000000000001</c:v>
                </c:pt>
                <c:pt idx="2">
                  <c:v>0.27</c:v>
                </c:pt>
                <c:pt idx="3">
                  <c:v>0.25900000000000001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Agloritm nativ de sortare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N=10^6 M=10^12</c:v>
                </c:pt>
                <c:pt idx="2">
                  <c:v>N=10^6 M=10^12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2.1339999999999999</c:v>
                </c:pt>
                <c:pt idx="1">
                  <c:v>2.1059999999999999</c:v>
                </c:pt>
                <c:pt idx="2">
                  <c:v>1.87</c:v>
                </c:pt>
                <c:pt idx="3">
                  <c:v>1.8080000000000001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62016"/>
        <c:axId val="43482112"/>
      </c:barChart>
      <c:catAx>
        <c:axId val="4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43482112"/>
        <c:crosses val="autoZero"/>
        <c:auto val="1"/>
        <c:lblAlgn val="ctr"/>
        <c:lblOffset val="100"/>
        <c:noMultiLvlLbl val="0"/>
      </c:catAx>
      <c:valAx>
        <c:axId val="4348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InsertionSort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0.189</c:v>
                </c:pt>
                <c:pt idx="1">
                  <c:v>0.188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MergeSort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1.7999999999999999E-2</c:v>
                </c:pt>
                <c:pt idx="1">
                  <c:v>1.4999999999999999E-2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TimSort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3.0000000000000001E-3</c:v>
                </c:pt>
                <c:pt idx="1">
                  <c:v>5.0000000000000001E-3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1.7999999999999999E-2</c:v>
                </c:pt>
                <c:pt idx="1">
                  <c:v>1E-3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ShellSort(knuth)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1E-3</c:v>
                </c:pt>
                <c:pt idx="1">
                  <c:v>1E-3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RadixSort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N=10^4 M=10^12</c:v>
                </c:pt>
                <c:pt idx="1">
                  <c:v>N=10^4 M=10^6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6.0000000000000001E-3</c:v>
                </c:pt>
                <c:pt idx="1">
                  <c:v>6.0000000000000001E-3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58560"/>
        <c:axId val="43550976"/>
      </c:barChart>
      <c:catAx>
        <c:axId val="43458560"/>
        <c:scaling>
          <c:orientation val="minMax"/>
        </c:scaling>
        <c:delete val="0"/>
        <c:axPos val="b"/>
        <c:majorTickMark val="out"/>
        <c:minorTickMark val="none"/>
        <c:tickLblPos val="nextTo"/>
        <c:crossAx val="43550976"/>
        <c:crosses val="autoZero"/>
        <c:auto val="1"/>
        <c:lblAlgn val="ctr"/>
        <c:lblOffset val="100"/>
        <c:noMultiLvlLbl val="0"/>
      </c:catAx>
      <c:valAx>
        <c:axId val="43550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458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3104-72DA-48B2-8C8D-6E1DE053C2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61BF-BE50-4891-AE18-AD4D5F11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52400" y="1600200"/>
            <a:ext cx="8610600" cy="495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In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acest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proiect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am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implementat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mai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multi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algoritmi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sortari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vedea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diferenta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dintre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</a:p>
          <a:p>
            <a:pPr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Ordonandu-i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dupa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complexitate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putem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enumera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in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urmatoarea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ordine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InsertionSort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(n^2)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RadixSort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nlong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(n))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MergeSort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nlong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(n))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TimSort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nlog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(n))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ShellSort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nlong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(n))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Algoritmul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nativ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al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limbajului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c++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917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8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97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3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432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Observatii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Se </a:t>
            </a:r>
            <a:r>
              <a:rPr lang="en-US" sz="2600" dirty="0" err="1" smtClean="0"/>
              <a:t>observa</a:t>
            </a:r>
            <a:r>
              <a:rPr lang="en-US" sz="2600" dirty="0" smtClean="0"/>
              <a:t> </a:t>
            </a:r>
            <a:r>
              <a:rPr lang="en-US" sz="2600" dirty="0" err="1" smtClean="0"/>
              <a:t>ca</a:t>
            </a:r>
            <a:r>
              <a:rPr lang="en-US" sz="2600" dirty="0" smtClean="0"/>
              <a:t> </a:t>
            </a:r>
            <a:r>
              <a:rPr lang="en-US" sz="2600" dirty="0" err="1" smtClean="0"/>
              <a:t>sortariile</a:t>
            </a:r>
            <a:r>
              <a:rPr lang="en-US" sz="2600" dirty="0" smtClean="0"/>
              <a:t> din </a:t>
            </a:r>
            <a:r>
              <a:rPr lang="en-US" sz="2600" dirty="0" err="1" smtClean="0"/>
              <a:t>nlong</a:t>
            </a:r>
            <a:r>
              <a:rPr lang="en-US" sz="2600" dirty="0" smtClean="0"/>
              <a:t>(n) </a:t>
            </a:r>
            <a:r>
              <a:rPr lang="en-US" sz="2600" dirty="0" err="1" smtClean="0"/>
              <a:t>difera</a:t>
            </a:r>
            <a:r>
              <a:rPr lang="en-US" sz="2600" dirty="0" smtClean="0"/>
              <a:t> </a:t>
            </a:r>
            <a:r>
              <a:rPr lang="en-US" sz="2600" dirty="0" err="1" smtClean="0"/>
              <a:t>ca</a:t>
            </a:r>
            <a:r>
              <a:rPr lang="en-US" sz="2600" dirty="0" smtClean="0"/>
              <a:t> </a:t>
            </a:r>
            <a:r>
              <a:rPr lang="en-US" sz="2600" dirty="0" err="1" smtClean="0"/>
              <a:t>timp</a:t>
            </a:r>
            <a:r>
              <a:rPr lang="en-US" sz="2600" dirty="0" smtClean="0"/>
              <a:t> in </a:t>
            </a:r>
            <a:r>
              <a:rPr lang="en-US" sz="2600" dirty="0" err="1" smtClean="0"/>
              <a:t>functie</a:t>
            </a:r>
            <a:r>
              <a:rPr lang="en-US" sz="2600" dirty="0" smtClean="0"/>
              <a:t> de </a:t>
            </a:r>
            <a:r>
              <a:rPr lang="en-US" sz="2600" dirty="0" err="1" smtClean="0"/>
              <a:t>imbunatarirea</a:t>
            </a:r>
            <a:r>
              <a:rPr lang="en-US" sz="2600" dirty="0" smtClean="0"/>
              <a:t> </a:t>
            </a:r>
            <a:r>
              <a:rPr lang="en-US" sz="2600" dirty="0" err="1" smtClean="0"/>
              <a:t>implementarii</a:t>
            </a:r>
            <a:r>
              <a:rPr lang="en-US" sz="2600" dirty="0" smtClean="0"/>
              <a:t>, </a:t>
            </a:r>
            <a:r>
              <a:rPr lang="en-US" sz="2600" dirty="0" err="1" smtClean="0"/>
              <a:t>unii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algoritmi</a:t>
            </a:r>
            <a:r>
              <a:rPr lang="en-US" sz="2600" dirty="0" smtClean="0"/>
              <a:t> </a:t>
            </a:r>
            <a:r>
              <a:rPr lang="en-US" sz="2600" dirty="0" err="1" smtClean="0"/>
              <a:t>fiind</a:t>
            </a:r>
            <a:r>
              <a:rPr lang="en-US" sz="2600" dirty="0" smtClean="0"/>
              <a:t> </a:t>
            </a:r>
            <a:r>
              <a:rPr lang="en-US" sz="2600" dirty="0" err="1" smtClean="0"/>
              <a:t>semnificativi</a:t>
            </a:r>
            <a:r>
              <a:rPr lang="en-US" sz="2600" dirty="0" smtClean="0"/>
              <a:t> </a:t>
            </a:r>
            <a:r>
              <a:rPr lang="en-US" sz="2600" dirty="0" err="1" smtClean="0"/>
              <a:t>mai</a:t>
            </a:r>
            <a:r>
              <a:rPr lang="en-US" sz="2600" dirty="0" smtClean="0"/>
              <a:t> </a:t>
            </a:r>
            <a:r>
              <a:rPr lang="en-US" sz="2600" dirty="0" err="1" smtClean="0"/>
              <a:t>buni</a:t>
            </a:r>
            <a:r>
              <a:rPr lang="en-US" sz="2600" dirty="0" smtClean="0"/>
              <a:t> </a:t>
            </a:r>
            <a:r>
              <a:rPr lang="en-US" sz="2600" dirty="0" err="1" smtClean="0"/>
              <a:t>decat</a:t>
            </a:r>
            <a:r>
              <a:rPr lang="en-US" sz="2600" dirty="0" smtClean="0"/>
              <a:t> </a:t>
            </a:r>
            <a:r>
              <a:rPr lang="en-US" sz="2600" dirty="0" err="1" smtClean="0"/>
              <a:t>ceilalti</a:t>
            </a:r>
            <a:r>
              <a:rPr lang="en-US" sz="2600" dirty="0" smtClean="0"/>
              <a:t>(</a:t>
            </a:r>
            <a:r>
              <a:rPr lang="en-US" sz="2600" dirty="0" err="1" smtClean="0"/>
              <a:t>ShellSort</a:t>
            </a:r>
            <a:r>
              <a:rPr lang="en-US" sz="2600" dirty="0" smtClean="0"/>
              <a:t> Knuth </a:t>
            </a:r>
            <a:r>
              <a:rPr lang="en-US" sz="2600" dirty="0" err="1" smtClean="0"/>
              <a:t>este</a:t>
            </a:r>
            <a:r>
              <a:rPr lang="en-US" sz="2600" dirty="0" smtClean="0"/>
              <a:t> de </a:t>
            </a:r>
            <a:r>
              <a:rPr lang="en-US" sz="2600" dirty="0" err="1" smtClean="0"/>
              <a:t>departe</a:t>
            </a:r>
            <a:r>
              <a:rPr lang="en-US" sz="2600" dirty="0" smtClean="0"/>
              <a:t> </a:t>
            </a:r>
            <a:r>
              <a:rPr lang="en-US" sz="2600" dirty="0" err="1" smtClean="0"/>
              <a:t>cel</a:t>
            </a:r>
            <a:r>
              <a:rPr lang="en-US" sz="2600" dirty="0" smtClean="0"/>
              <a:t> </a:t>
            </a:r>
            <a:r>
              <a:rPr lang="en-US" sz="2600" dirty="0" err="1" smtClean="0"/>
              <a:t>mai</a:t>
            </a:r>
            <a:r>
              <a:rPr lang="en-US" sz="2600" dirty="0" smtClean="0"/>
              <a:t> bun)</a:t>
            </a:r>
          </a:p>
          <a:p>
            <a:r>
              <a:rPr lang="en-US" sz="2600" dirty="0" err="1" smtClean="0"/>
              <a:t>Totusi</a:t>
            </a:r>
            <a:r>
              <a:rPr lang="en-US" sz="2600" dirty="0" smtClean="0"/>
              <a:t>, </a:t>
            </a:r>
            <a:r>
              <a:rPr lang="en-US" sz="2600" dirty="0" err="1" smtClean="0"/>
              <a:t>chiar</a:t>
            </a:r>
            <a:r>
              <a:rPr lang="en-US" sz="2600" dirty="0" smtClean="0"/>
              <a:t> </a:t>
            </a:r>
            <a:r>
              <a:rPr lang="en-US" sz="2600" dirty="0" err="1" smtClean="0"/>
              <a:t>daca</a:t>
            </a:r>
            <a:r>
              <a:rPr lang="en-US" sz="2600" dirty="0" smtClean="0"/>
              <a:t> </a:t>
            </a:r>
            <a:r>
              <a:rPr lang="en-US" sz="2600" dirty="0" err="1" smtClean="0"/>
              <a:t>unii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algoritmi</a:t>
            </a:r>
            <a:r>
              <a:rPr lang="en-US" sz="2600" dirty="0" smtClean="0"/>
              <a:t> din </a:t>
            </a:r>
            <a:r>
              <a:rPr lang="en-US" sz="2600" dirty="0" err="1" smtClean="0"/>
              <a:t>nlong</a:t>
            </a:r>
            <a:r>
              <a:rPr lang="en-US" sz="2600" dirty="0" smtClean="0"/>
              <a:t>(n) </a:t>
            </a:r>
            <a:r>
              <a:rPr lang="en-US" sz="2600" dirty="0" err="1" smtClean="0"/>
              <a:t>sunt</a:t>
            </a:r>
            <a:r>
              <a:rPr lang="en-US" sz="2600" dirty="0" smtClean="0"/>
              <a:t> </a:t>
            </a:r>
            <a:r>
              <a:rPr lang="en-US" sz="2600" dirty="0" err="1" smtClean="0"/>
              <a:t>mai</a:t>
            </a:r>
            <a:r>
              <a:rPr lang="en-US" sz="2600" dirty="0" smtClean="0"/>
              <a:t> </a:t>
            </a:r>
            <a:r>
              <a:rPr lang="en-US" sz="2600" dirty="0" err="1" smtClean="0"/>
              <a:t>inceti</a:t>
            </a:r>
            <a:r>
              <a:rPr lang="en-US" sz="2600" dirty="0" smtClean="0"/>
              <a:t> </a:t>
            </a:r>
            <a:r>
              <a:rPr lang="en-US" sz="2600" dirty="0" err="1" smtClean="0"/>
              <a:t>ca</a:t>
            </a:r>
            <a:r>
              <a:rPr lang="en-US" sz="2600" dirty="0" smtClean="0"/>
              <a:t> </a:t>
            </a:r>
            <a:r>
              <a:rPr lang="en-US" sz="2600" dirty="0" err="1" smtClean="0"/>
              <a:t>altii</a:t>
            </a:r>
            <a:r>
              <a:rPr lang="en-US" sz="2600" dirty="0" smtClean="0"/>
              <a:t> de </a:t>
            </a:r>
            <a:r>
              <a:rPr lang="en-US" sz="2600" dirty="0" err="1" smtClean="0"/>
              <a:t>nlong</a:t>
            </a:r>
            <a:r>
              <a:rPr lang="en-US" sz="2600" dirty="0" smtClean="0"/>
              <a:t>(n), nu se pot </a:t>
            </a:r>
            <a:r>
              <a:rPr lang="en-US" sz="2600" dirty="0" err="1" smtClean="0"/>
              <a:t>compara</a:t>
            </a:r>
            <a:r>
              <a:rPr lang="en-US" sz="2600" dirty="0" smtClean="0"/>
              <a:t> cu </a:t>
            </a:r>
            <a:r>
              <a:rPr lang="en-US" sz="2600" dirty="0" err="1" smtClean="0"/>
              <a:t>singurul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</a:t>
            </a:r>
            <a:r>
              <a:rPr lang="en-US" sz="2600" dirty="0" smtClean="0"/>
              <a:t> in n^2(</a:t>
            </a:r>
            <a:r>
              <a:rPr lang="en-US" sz="2600" dirty="0" err="1" smtClean="0"/>
              <a:t>InsertionSort</a:t>
            </a:r>
            <a:r>
              <a:rPr lang="en-US" sz="2600" dirty="0" smtClean="0"/>
              <a:t>) care </a:t>
            </a:r>
            <a:r>
              <a:rPr lang="en-US" sz="2600" dirty="0" err="1" smtClean="0"/>
              <a:t>pe</a:t>
            </a:r>
            <a:r>
              <a:rPr lang="en-US" sz="2600" dirty="0" smtClean="0"/>
              <a:t> </a:t>
            </a:r>
            <a:r>
              <a:rPr lang="en-US" sz="2600" dirty="0" err="1" smtClean="0"/>
              <a:t>numerele</a:t>
            </a:r>
            <a:r>
              <a:rPr lang="en-US" sz="2600" dirty="0" smtClean="0"/>
              <a:t> </a:t>
            </a:r>
            <a:r>
              <a:rPr lang="en-US" sz="2600" dirty="0" err="1" smtClean="0"/>
              <a:t>mai</a:t>
            </a:r>
            <a:r>
              <a:rPr lang="en-US" sz="2600" dirty="0" smtClean="0"/>
              <a:t> </a:t>
            </a:r>
            <a:r>
              <a:rPr lang="en-US" sz="2600" dirty="0" err="1" smtClean="0"/>
              <a:t>mari</a:t>
            </a:r>
            <a:r>
              <a:rPr lang="en-US" sz="2600" dirty="0" smtClean="0"/>
              <a:t> de 10^6 </a:t>
            </a:r>
            <a:r>
              <a:rPr lang="en-US" sz="2600" dirty="0" err="1" smtClean="0"/>
              <a:t>este</a:t>
            </a:r>
            <a:r>
              <a:rPr lang="en-US" sz="2600" dirty="0" smtClean="0"/>
              <a:t> </a:t>
            </a:r>
            <a:r>
              <a:rPr lang="en-US" sz="2600" dirty="0" err="1" smtClean="0"/>
              <a:t>nefolositor</a:t>
            </a:r>
            <a:r>
              <a:rPr lang="en-US" sz="2600" dirty="0" smtClean="0"/>
              <a:t>, </a:t>
            </a:r>
            <a:r>
              <a:rPr lang="en-US" sz="2600" dirty="0" err="1" smtClean="0"/>
              <a:t>timpul</a:t>
            </a:r>
            <a:r>
              <a:rPr lang="en-US" sz="2600" dirty="0"/>
              <a:t> </a:t>
            </a:r>
            <a:r>
              <a:rPr lang="en-US" sz="2600" dirty="0" err="1" smtClean="0"/>
              <a:t>necesar</a:t>
            </a:r>
            <a:r>
              <a:rPr lang="en-US" sz="2600" dirty="0" smtClean="0"/>
              <a:t> </a:t>
            </a:r>
            <a:r>
              <a:rPr lang="en-US" sz="2600" dirty="0" err="1" smtClean="0"/>
              <a:t>sortarii</a:t>
            </a:r>
            <a:r>
              <a:rPr lang="en-US" sz="2600" dirty="0" smtClean="0"/>
              <a:t> </a:t>
            </a:r>
            <a:r>
              <a:rPr lang="en-US" sz="2600" dirty="0" err="1" smtClean="0"/>
              <a:t>crescand</a:t>
            </a:r>
            <a:r>
              <a:rPr lang="en-US" sz="2600" dirty="0" smtClean="0"/>
              <a:t> </a:t>
            </a:r>
            <a:r>
              <a:rPr lang="en-US" sz="2600" dirty="0" err="1" smtClean="0"/>
              <a:t>exponentioal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Sortari</vt:lpstr>
      <vt:lpstr>PowerPoint Presentation</vt:lpstr>
      <vt:lpstr>PowerPoint Presentation</vt:lpstr>
      <vt:lpstr>PowerPoint Presentation</vt:lpstr>
      <vt:lpstr>Observatii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Nicolae</dc:creator>
  <cp:lastModifiedBy>Nicolae</cp:lastModifiedBy>
  <cp:revision>5</cp:revision>
  <dcterms:created xsi:type="dcterms:W3CDTF">2022-03-14T20:56:40Z</dcterms:created>
  <dcterms:modified xsi:type="dcterms:W3CDTF">2022-03-14T21:42:16Z</dcterms:modified>
</cp:coreProperties>
</file>