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67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22/10/2021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01652" cy="433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WWW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Lifecycle</a:t>
            </a: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user opens a browser and enters the URL:</a:t>
            </a: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1" y="2924944"/>
            <a:ext cx="827795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3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The browser first queries the operating system to see if it knows </a:t>
            </a:r>
            <a:r>
              <a:rPr lang="en-US" dirty="0" smtClean="0"/>
              <a:t>what </a:t>
            </a:r>
            <a:r>
              <a:rPr lang="en-US" dirty="0"/>
              <a:t>the user is looking.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As the OS does not know, then a DNS server is queried to find out the IP address from there.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2" y="4941168"/>
            <a:ext cx="812350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4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12761" y="260648"/>
            <a:ext cx="843528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</a:t>
            </a:r>
            <a:r>
              <a:rPr lang="en-US" dirty="0" smtClean="0"/>
              <a:t>Now </a:t>
            </a:r>
            <a:r>
              <a:rPr lang="en-US" dirty="0"/>
              <a:t>that the browser knows the IP address, it sends the command with the user's request to the WEB server.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70177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/>
              <a:t>It returns the required information to the browser in the form of 0 and 1.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/>
              <a:t>The browser retrieves the information and displays it to the user in HTML format.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7687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450"/>
            <a:ext cx="8656541" cy="6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26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</Words>
  <Application>Microsoft Office PowerPoint</Application>
  <PresentationFormat>Presentazione su schermo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Niky</dc:creator>
  <cp:lastModifiedBy>Niky</cp:lastModifiedBy>
  <cp:revision>6</cp:revision>
  <dcterms:created xsi:type="dcterms:W3CDTF">2021-10-20T14:49:48Z</dcterms:created>
  <dcterms:modified xsi:type="dcterms:W3CDTF">2021-10-22T17:01:29Z</dcterms:modified>
</cp:coreProperties>
</file>