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64067-3611-4553-9032-1B5431E94CF0}" v="1432" dt="2021-07-15T16:15:22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00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8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4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5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53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5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9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4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6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D352D-2872-4A52-BD38-7DDAC8ACA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0041" y="288073"/>
            <a:ext cx="5335487" cy="6654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Currency 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8796" y="1005766"/>
            <a:ext cx="3068073" cy="4810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Niculescu Marius-Andrei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804DC6-E29C-465E-B473-E3F3FC76E2EE}"/>
              </a:ext>
            </a:extLst>
          </p:cNvPr>
          <p:cNvSpPr txBox="1"/>
          <p:nvPr/>
        </p:nvSpPr>
        <p:spPr>
          <a:xfrm>
            <a:off x="756424" y="1555596"/>
            <a:ext cx="8848491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-&gt; </a:t>
            </a:r>
            <a:r>
              <a:rPr lang="en-US" dirty="0" err="1">
                <a:cs typeface="Calibri"/>
              </a:rPr>
              <a:t>Aplicația</a:t>
            </a:r>
            <a:r>
              <a:rPr lang="en-US" dirty="0">
                <a:cs typeface="Calibri"/>
              </a:rPr>
              <a:t> desktop de </a:t>
            </a:r>
            <a:r>
              <a:rPr lang="en-US" dirty="0" err="1">
                <a:cs typeface="Calibri"/>
              </a:rPr>
              <a:t>schimb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valutar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realizată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ea typeface="+mn-lt"/>
                <a:cs typeface="+mn-lt"/>
              </a:rPr>
              <a:t>mediul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dezvoltare</a:t>
            </a:r>
            <a:r>
              <a:rPr lang="en-US" dirty="0">
                <a:ea typeface="+mn-lt"/>
                <a:cs typeface="+mn-lt"/>
              </a:rPr>
              <a:t> “Eclipse IDE for Java Developers – 2020-12, </a:t>
            </a:r>
            <a:r>
              <a:rPr lang="en-US" dirty="0" err="1">
                <a:ea typeface="+mn-lt"/>
                <a:cs typeface="+mn-lt"/>
              </a:rPr>
              <a:t>folosind</a:t>
            </a:r>
            <a:r>
              <a:rPr lang="en-US" dirty="0">
                <a:ea typeface="+mn-lt"/>
                <a:cs typeface="+mn-lt"/>
              </a:rPr>
              <a:t> un </a:t>
            </a:r>
            <a:r>
              <a:rPr lang="en-US" dirty="0" err="1">
                <a:ea typeface="+mn-lt"/>
                <a:cs typeface="+mn-lt"/>
              </a:rPr>
              <a:t>proiect</a:t>
            </a:r>
            <a:r>
              <a:rPr lang="en-US" dirty="0">
                <a:ea typeface="+mn-lt"/>
                <a:cs typeface="+mn-lt"/>
              </a:rPr>
              <a:t> Maven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 Swing 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 GUI.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-&gt; </a:t>
            </a:r>
            <a:r>
              <a:rPr lang="en-US" dirty="0" err="1">
                <a:cs typeface="Calibri"/>
              </a:rPr>
              <a:t>Utilizatorul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alege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dintre</a:t>
            </a:r>
            <a:r>
              <a:rPr lang="en-US" dirty="0">
                <a:cs typeface="Calibri"/>
              </a:rPr>
              <a:t> 142 de </a:t>
            </a:r>
            <a:r>
              <a:rPr lang="en-US" dirty="0" err="1">
                <a:cs typeface="Calibri"/>
              </a:rPr>
              <a:t>unități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monetare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diferite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schimburi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valutare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care rata de </a:t>
            </a:r>
            <a:r>
              <a:rPr lang="en-US" dirty="0" err="1">
                <a:cs typeface="Calibri"/>
              </a:rPr>
              <a:t>schimb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actualizată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timp</a:t>
            </a:r>
            <a:r>
              <a:rPr lang="en-US" dirty="0">
                <a:cs typeface="Calibri"/>
              </a:rPr>
              <a:t> real.</a:t>
            </a:r>
            <a:endParaRPr lang="en-US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-&gt; Se </a:t>
            </a:r>
            <a:r>
              <a:rPr lang="en-US" dirty="0" err="1">
                <a:cs typeface="Calibri"/>
              </a:rPr>
              <a:t>poate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accesa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istoric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conversiilor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realizate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care se </a:t>
            </a:r>
            <a:r>
              <a:rPr lang="en-US" dirty="0" err="1">
                <a:cs typeface="Calibri"/>
              </a:rPr>
              <a:t>vizualizează</a:t>
            </a:r>
            <a:r>
              <a:rPr lang="en-US" dirty="0">
                <a:cs typeface="Calibri"/>
              </a:rPr>
              <a:t> data la care au </a:t>
            </a:r>
            <a:r>
              <a:rPr lang="en-US" dirty="0" err="1">
                <a:cs typeface="Calibri"/>
              </a:rPr>
              <a:t>fost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efectuate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între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monede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care a </a:t>
            </a:r>
            <a:r>
              <a:rPr lang="en-US" dirty="0" err="1">
                <a:cs typeface="Calibri"/>
              </a:rPr>
              <a:t>fost</a:t>
            </a:r>
            <a:r>
              <a:rPr lang="en-US" dirty="0">
                <a:cs typeface="Calibri"/>
              </a:rPr>
              <a:t> rata de </a:t>
            </a:r>
            <a:r>
              <a:rPr lang="en-US" dirty="0" err="1">
                <a:cs typeface="Calibri"/>
              </a:rPr>
              <a:t>schimb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Există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posibilitatea</a:t>
            </a:r>
            <a:r>
              <a:rPr lang="en-US" dirty="0">
                <a:cs typeface="Calibri"/>
              </a:rPr>
              <a:t> de a </a:t>
            </a:r>
            <a:r>
              <a:rPr lang="en-US" dirty="0" err="1">
                <a:cs typeface="Calibri"/>
              </a:rPr>
              <a:t>curăța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istoric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orice</a:t>
            </a:r>
            <a:r>
              <a:rPr lang="en-US" dirty="0">
                <a:cs typeface="Calibri"/>
              </a:rPr>
              <a:t> moment.</a:t>
            </a:r>
            <a:endParaRPr lang="en-US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-&gt; </a:t>
            </a:r>
            <a:r>
              <a:rPr lang="en-US" dirty="0" err="1">
                <a:cs typeface="Calibri"/>
              </a:rPr>
              <a:t>Există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fereastră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ajutor</a:t>
            </a:r>
            <a:r>
              <a:rPr lang="en-US" dirty="0">
                <a:cs typeface="Calibri"/>
              </a:rPr>
              <a:t> care </a:t>
            </a:r>
            <a:r>
              <a:rPr lang="en-US" dirty="0" err="1">
                <a:cs typeface="Calibri"/>
              </a:rPr>
              <a:t>oferă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detalii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despre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realiza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cadrul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aplicației</a:t>
            </a:r>
            <a:r>
              <a:rPr lang="en-US" dirty="0">
                <a:cs typeface="Calibri"/>
              </a:rPr>
              <a:t>.</a:t>
            </a:r>
            <a:endParaRPr lang="en-US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-&gt; Se </a:t>
            </a:r>
            <a:r>
              <a:rPr lang="en-US" dirty="0" err="1">
                <a:cs typeface="Calibri"/>
              </a:rPr>
              <a:t>poate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vizualiza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tabel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detaliat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care sunt </a:t>
            </a:r>
            <a:r>
              <a:rPr lang="en-US" dirty="0" err="1">
                <a:cs typeface="Calibri"/>
              </a:rPr>
              <a:t>afișate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unitățile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monetare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pot fi </a:t>
            </a:r>
            <a:r>
              <a:rPr lang="en-US" dirty="0" err="1">
                <a:cs typeface="Calibri"/>
              </a:rPr>
              <a:t>selectate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fereastra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principală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Acest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tabel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conține</a:t>
            </a:r>
            <a:r>
              <a:rPr lang="en-US" dirty="0">
                <a:cs typeface="Calibri"/>
              </a:rPr>
              <a:t> pe </a:t>
            </a:r>
            <a:r>
              <a:rPr lang="en-US" dirty="0" err="1">
                <a:cs typeface="Calibri"/>
              </a:rPr>
              <a:t>fiecare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linie</a:t>
            </a:r>
            <a:r>
              <a:rPr lang="en-US" dirty="0">
                <a:cs typeface="Calibri"/>
              </a:rPr>
              <a:t> o imagine </a:t>
            </a:r>
            <a:r>
              <a:rPr lang="en-US" dirty="0" err="1">
                <a:cs typeface="Calibri"/>
              </a:rPr>
              <a:t>sugestivă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numele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detaliat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monedei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listă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țări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care se </a:t>
            </a:r>
            <a:r>
              <a:rPr lang="en-US" dirty="0" err="1">
                <a:cs typeface="Calibri"/>
              </a:rPr>
              <a:t>poate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folosi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Utilizatorul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poate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filtreze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datele</a:t>
            </a:r>
            <a:r>
              <a:rPr lang="en-US" dirty="0">
                <a:cs typeface="Calibri"/>
              </a:rPr>
              <a:t> din </a:t>
            </a:r>
            <a:r>
              <a:rPr lang="en-US" dirty="0" err="1">
                <a:cs typeface="Calibri"/>
              </a:rPr>
              <a:t>tabel</a:t>
            </a:r>
            <a:r>
              <a:rPr lang="en-US" dirty="0">
                <a:cs typeface="Calibri"/>
              </a:rPr>
              <a:t> cu </a:t>
            </a:r>
            <a:r>
              <a:rPr lang="en-US" dirty="0" err="1">
                <a:cs typeface="Calibri"/>
              </a:rPr>
              <a:t>ajutorul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câmp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care </a:t>
            </a:r>
            <a:r>
              <a:rPr lang="en-US" dirty="0" err="1">
                <a:cs typeface="Calibri"/>
              </a:rPr>
              <a:t>poate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să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scrie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vrea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găsească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tabel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vor</a:t>
            </a:r>
            <a:r>
              <a:rPr lang="en-US" dirty="0">
                <a:cs typeface="Calibri"/>
              </a:rPr>
              <a:t> fi </a:t>
            </a:r>
            <a:r>
              <a:rPr lang="en-US" dirty="0" err="1">
                <a:cs typeface="Calibri"/>
              </a:rPr>
              <a:t>afișate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doar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linii</a:t>
            </a:r>
            <a:r>
              <a:rPr lang="en-US" dirty="0">
                <a:cs typeface="Calibri"/>
              </a:rPr>
              <a:t> care </a:t>
            </a:r>
            <a:r>
              <a:rPr lang="en-US" dirty="0" err="1">
                <a:cs typeface="Calibri"/>
              </a:rPr>
              <a:t>cuprind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conținutul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câmpului</a:t>
            </a:r>
            <a:r>
              <a:rPr lang="en-US" dirty="0">
                <a:cs typeface="Calibri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3F2"/>
      </a:lt2>
      <a:accent1>
        <a:srgbClr val="C34D6C"/>
      </a:accent1>
      <a:accent2>
        <a:srgbClr val="B13B8B"/>
      </a:accent2>
      <a:accent3>
        <a:srgbClr val="B84DC3"/>
      </a:accent3>
      <a:accent4>
        <a:srgbClr val="783FB3"/>
      </a:accent4>
      <a:accent5>
        <a:srgbClr val="554DC3"/>
      </a:accent5>
      <a:accent6>
        <a:srgbClr val="3B64B1"/>
      </a:accent6>
      <a:hlink>
        <a:srgbClr val="5E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HeadlinesVTI</vt:lpstr>
      <vt:lpstr>Currency Converter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117</cp:revision>
  <dcterms:created xsi:type="dcterms:W3CDTF">2021-07-15T15:44:56Z</dcterms:created>
  <dcterms:modified xsi:type="dcterms:W3CDTF">2021-07-15T16:17:27Z</dcterms:modified>
</cp:coreProperties>
</file>